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.xml" ContentType="application/inkml+xml"/>
  <Override PartName="/ppt/notesSlides/notesSlide23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24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40"/>
  </p:notesMasterIdLst>
  <p:sldIdLst>
    <p:sldId id="256" r:id="rId2"/>
    <p:sldId id="258" r:id="rId3"/>
    <p:sldId id="312" r:id="rId4"/>
    <p:sldId id="321" r:id="rId5"/>
    <p:sldId id="323" r:id="rId6"/>
    <p:sldId id="326" r:id="rId7"/>
    <p:sldId id="313" r:id="rId8"/>
    <p:sldId id="318" r:id="rId9"/>
    <p:sldId id="319" r:id="rId10"/>
    <p:sldId id="320" r:id="rId11"/>
    <p:sldId id="322" r:id="rId12"/>
    <p:sldId id="324" r:id="rId13"/>
    <p:sldId id="325" r:id="rId14"/>
    <p:sldId id="328" r:id="rId15"/>
    <p:sldId id="330" r:id="rId16"/>
    <p:sldId id="333" r:id="rId17"/>
    <p:sldId id="314" r:id="rId18"/>
    <p:sldId id="341" r:id="rId19"/>
    <p:sldId id="346" r:id="rId20"/>
    <p:sldId id="315" r:id="rId21"/>
    <p:sldId id="344" r:id="rId22"/>
    <p:sldId id="342" r:id="rId23"/>
    <p:sldId id="343" r:id="rId24"/>
    <p:sldId id="345" r:id="rId25"/>
    <p:sldId id="316" r:id="rId26"/>
    <p:sldId id="331" r:id="rId27"/>
    <p:sldId id="332" r:id="rId28"/>
    <p:sldId id="334" r:id="rId29"/>
    <p:sldId id="335" r:id="rId30"/>
    <p:sldId id="336" r:id="rId31"/>
    <p:sldId id="338" r:id="rId32"/>
    <p:sldId id="339" r:id="rId33"/>
    <p:sldId id="340" r:id="rId34"/>
    <p:sldId id="317" r:id="rId35"/>
    <p:sldId id="347" r:id="rId36"/>
    <p:sldId id="348" r:id="rId37"/>
    <p:sldId id="349" r:id="rId38"/>
    <p:sldId id="290" r:id="rId39"/>
  </p:sldIdLst>
  <p:sldSz cx="9144000" cy="5143500" type="screen16x9"/>
  <p:notesSz cx="6858000" cy="9144000"/>
  <p:embeddedFontLst>
    <p:embeddedFont>
      <p:font typeface="Barlow" panose="00000500000000000000" pitchFamily="2" charset="0"/>
      <p:regular r:id="rId41"/>
      <p:bold r:id="rId42"/>
      <p:italic r:id="rId43"/>
      <p:boldItalic r:id="rId44"/>
    </p:embeddedFont>
    <p:embeddedFont>
      <p:font typeface="Barlow Light" panose="00000400000000000000" pitchFamily="2" charset="0"/>
      <p:regular r:id="rId45"/>
      <p:italic r:id="rId46"/>
    </p:embeddedFont>
    <p:embeddedFont>
      <p:font typeface="Barlow Medium" panose="00000600000000000000" pitchFamily="2" charset="0"/>
      <p:regular r:id="rId47"/>
      <p:bold r:id="rId48"/>
      <p:italic r:id="rId49"/>
      <p:boldItalic r:id="rId50"/>
    </p:embeddedFont>
    <p:embeddedFont>
      <p:font typeface="Bebas Neue" panose="020B0606020202050201" pitchFamily="34" charset="0"/>
      <p:regular r:id="rId51"/>
    </p:embeddedFon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Nunito Light" pitchFamily="2" charset="0"/>
      <p:regular r:id="rId56"/>
      <p:italic r:id="rId57"/>
    </p:embeddedFont>
    <p:embeddedFont>
      <p:font typeface="Oswald Medium" panose="00000600000000000000" pitchFamily="2" charset="0"/>
      <p:regular r:id="rId58"/>
      <p:bold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43DBCB-570C-4C0C-894F-F0AF01444F87}" v="4497" dt="2023-05-09T15:56:24.582"/>
    <p1510:client id="{24818E65-E7FD-3BCB-685A-509017942958}" v="1011" dt="2023-05-09T14:19:01.783"/>
    <p1510:client id="{9B518CC1-703C-0654-B923-E97E96325631}" v="321" dt="2023-05-09T15:39:09.122"/>
    <p1510:client id="{B4ACAF76-A7A8-44F8-B68C-12E4F401D3AC}" v="162" dt="2023-05-09T15:44:05.426"/>
  </p1510:revLst>
</p1510:revInfo>
</file>

<file path=ppt/tableStyles.xml><?xml version="1.0" encoding="utf-8"?>
<a:tblStyleLst xmlns:a="http://schemas.openxmlformats.org/drawingml/2006/main" def="{2467B2DA-DEB9-40DC-A2FE-8C3127A9E629}">
  <a:tblStyle styleId="{2467B2DA-DEB9-40DC-A2FE-8C3127A9E62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D52CCEB-8434-44B7-BA75-E5005B996A6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314" autoAdjust="0"/>
  </p:normalViewPr>
  <p:slideViewPr>
    <p:cSldViewPr snapToGrid="0">
      <p:cViewPr varScale="1">
        <p:scale>
          <a:sx n="98" d="100"/>
          <a:sy n="98" d="100"/>
        </p:scale>
        <p:origin x="101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Carvalho" userId="5d1cc23a-97af-4f53-959c-f03d38fc032e" providerId="ADAL" clId="{2343DBCB-570C-4C0C-894F-F0AF01444F87}"/>
    <pc:docChg chg="undo redo custSel addSld delSld modSld sldOrd delMainMaster">
      <pc:chgData name="Daniel Carvalho" userId="5d1cc23a-97af-4f53-959c-f03d38fc032e" providerId="ADAL" clId="{2343DBCB-570C-4C0C-894F-F0AF01444F87}" dt="2023-05-09T16:18:01.914" v="5018" actId="20577"/>
      <pc:docMkLst>
        <pc:docMk/>
      </pc:docMkLst>
      <pc:sldChg chg="modSp mod">
        <pc:chgData name="Daniel Carvalho" userId="5d1cc23a-97af-4f53-959c-f03d38fc032e" providerId="ADAL" clId="{2343DBCB-570C-4C0C-894F-F0AF01444F87}" dt="2023-05-09T00:25:36.906" v="319" actId="1035"/>
        <pc:sldMkLst>
          <pc:docMk/>
          <pc:sldMk cId="0" sldId="256"/>
        </pc:sldMkLst>
        <pc:spChg chg="mod">
          <ac:chgData name="Daniel Carvalho" userId="5d1cc23a-97af-4f53-959c-f03d38fc032e" providerId="ADAL" clId="{2343DBCB-570C-4C0C-894F-F0AF01444F87}" dt="2023-05-09T00:25:36.906" v="319" actId="1035"/>
          <ac:spMkLst>
            <pc:docMk/>
            <pc:sldMk cId="0" sldId="256"/>
            <ac:spMk id="217" creationId="{00000000-0000-0000-0000-000000000000}"/>
          </ac:spMkLst>
        </pc:spChg>
        <pc:spChg chg="mod">
          <ac:chgData name="Daniel Carvalho" userId="5d1cc23a-97af-4f53-959c-f03d38fc032e" providerId="ADAL" clId="{2343DBCB-570C-4C0C-894F-F0AF01444F87}" dt="2023-05-09T00:24:50.482" v="308" actId="207"/>
          <ac:spMkLst>
            <pc:docMk/>
            <pc:sldMk cId="0" sldId="256"/>
            <ac:spMk id="218" creationId="{00000000-0000-0000-0000-000000000000}"/>
          </ac:spMkLst>
        </pc:spChg>
        <pc:spChg chg="mod">
          <ac:chgData name="Daniel Carvalho" userId="5d1cc23a-97af-4f53-959c-f03d38fc032e" providerId="ADAL" clId="{2343DBCB-570C-4C0C-894F-F0AF01444F87}" dt="2023-05-09T00:23:22.362" v="161" actId="1076"/>
          <ac:spMkLst>
            <pc:docMk/>
            <pc:sldMk cId="0" sldId="256"/>
            <ac:spMk id="219" creationId="{00000000-0000-0000-0000-000000000000}"/>
          </ac:spMkLst>
        </pc:spChg>
        <pc:spChg chg="mod">
          <ac:chgData name="Daniel Carvalho" userId="5d1cc23a-97af-4f53-959c-f03d38fc032e" providerId="ADAL" clId="{2343DBCB-570C-4C0C-894F-F0AF01444F87}" dt="2023-05-09T00:23:07.659" v="154" actId="1076"/>
          <ac:spMkLst>
            <pc:docMk/>
            <pc:sldMk cId="0" sldId="256"/>
            <ac:spMk id="220" creationId="{00000000-0000-0000-0000-000000000000}"/>
          </ac:spMkLst>
        </pc:spChg>
        <pc:spChg chg="mod">
          <ac:chgData name="Daniel Carvalho" userId="5d1cc23a-97af-4f53-959c-f03d38fc032e" providerId="ADAL" clId="{2343DBCB-570C-4C0C-894F-F0AF01444F87}" dt="2023-05-09T00:23:08.711" v="155" actId="1076"/>
          <ac:spMkLst>
            <pc:docMk/>
            <pc:sldMk cId="0" sldId="256"/>
            <ac:spMk id="221" creationId="{00000000-0000-0000-0000-000000000000}"/>
          </ac:spMkLst>
        </pc:spChg>
        <pc:grpChg chg="mod">
          <ac:chgData name="Daniel Carvalho" userId="5d1cc23a-97af-4f53-959c-f03d38fc032e" providerId="ADAL" clId="{2343DBCB-570C-4C0C-894F-F0AF01444F87}" dt="2023-05-09T00:24:58.165" v="310" actId="1076"/>
          <ac:grpSpMkLst>
            <pc:docMk/>
            <pc:sldMk cId="0" sldId="256"/>
            <ac:grpSpMk id="222" creationId="{00000000-0000-0000-0000-000000000000}"/>
          </ac:grpSpMkLst>
        </pc:grpChg>
      </pc:sldChg>
      <pc:sldChg chg="del">
        <pc:chgData name="Daniel Carvalho" userId="5d1cc23a-97af-4f53-959c-f03d38fc032e" providerId="ADAL" clId="{2343DBCB-570C-4C0C-894F-F0AF01444F87}" dt="2023-05-09T15:12:15.997" v="4395" actId="2696"/>
        <pc:sldMkLst>
          <pc:docMk/>
          <pc:sldMk cId="0" sldId="257"/>
        </pc:sldMkLst>
      </pc:sldChg>
      <pc:sldChg chg="addSp delSp modSp mod ord modNotes">
        <pc:chgData name="Daniel Carvalho" userId="5d1cc23a-97af-4f53-959c-f03d38fc032e" providerId="ADAL" clId="{2343DBCB-570C-4C0C-894F-F0AF01444F87}" dt="2023-05-09T15:38:05.772" v="4464" actId="1076"/>
        <pc:sldMkLst>
          <pc:docMk/>
          <pc:sldMk cId="0" sldId="258"/>
        </pc:sldMkLst>
        <pc:spChg chg="add mod">
          <ac:chgData name="Daniel Carvalho" userId="5d1cc23a-97af-4f53-959c-f03d38fc032e" providerId="ADAL" clId="{2343DBCB-570C-4C0C-894F-F0AF01444F87}" dt="2023-05-09T12:41:32.454" v="564" actId="1036"/>
          <ac:spMkLst>
            <pc:docMk/>
            <pc:sldMk cId="0" sldId="258"/>
            <ac:spMk id="3" creationId="{C8548820-3511-7370-06BB-D074B3D964C3}"/>
          </ac:spMkLst>
        </pc:spChg>
        <pc:spChg chg="add mod">
          <ac:chgData name="Daniel Carvalho" userId="5d1cc23a-97af-4f53-959c-f03d38fc032e" providerId="ADAL" clId="{2343DBCB-570C-4C0C-894F-F0AF01444F87}" dt="2023-05-09T12:41:32.454" v="564" actId="1036"/>
          <ac:spMkLst>
            <pc:docMk/>
            <pc:sldMk cId="0" sldId="258"/>
            <ac:spMk id="5" creationId="{02DCD5D2-63E5-895C-FC7D-79FE6E8A136D}"/>
          </ac:spMkLst>
        </pc:spChg>
        <pc:spChg chg="add mod">
          <ac:chgData name="Daniel Carvalho" userId="5d1cc23a-97af-4f53-959c-f03d38fc032e" providerId="ADAL" clId="{2343DBCB-570C-4C0C-894F-F0AF01444F87}" dt="2023-05-09T12:41:32.454" v="564" actId="1036"/>
          <ac:spMkLst>
            <pc:docMk/>
            <pc:sldMk cId="0" sldId="258"/>
            <ac:spMk id="7" creationId="{F098122C-F862-75B1-9680-A8BFD9865F7A}"/>
          </ac:spMkLst>
        </pc:spChg>
        <pc:spChg chg="add mod">
          <ac:chgData name="Daniel Carvalho" userId="5d1cc23a-97af-4f53-959c-f03d38fc032e" providerId="ADAL" clId="{2343DBCB-570C-4C0C-894F-F0AF01444F87}" dt="2023-05-09T15:38:05.772" v="4464" actId="1076"/>
          <ac:spMkLst>
            <pc:docMk/>
            <pc:sldMk cId="0" sldId="258"/>
            <ac:spMk id="9" creationId="{31F865FB-CC4B-1DDE-8969-D74ABF8DCC67}"/>
          </ac:spMkLst>
        </pc:spChg>
        <pc:spChg chg="add mod">
          <ac:chgData name="Daniel Carvalho" userId="5d1cc23a-97af-4f53-959c-f03d38fc032e" providerId="ADAL" clId="{2343DBCB-570C-4C0C-894F-F0AF01444F87}" dt="2023-05-09T12:41:32.454" v="564" actId="1036"/>
          <ac:spMkLst>
            <pc:docMk/>
            <pc:sldMk cId="0" sldId="258"/>
            <ac:spMk id="11" creationId="{6BF77430-6D10-D951-5F15-FC8D482DEE70}"/>
          </ac:spMkLst>
        </pc:spChg>
        <pc:spChg chg="add mod">
          <ac:chgData name="Daniel Carvalho" userId="5d1cc23a-97af-4f53-959c-f03d38fc032e" providerId="ADAL" clId="{2343DBCB-570C-4C0C-894F-F0AF01444F87}" dt="2023-05-09T12:41:32.454" v="564" actId="1036"/>
          <ac:spMkLst>
            <pc:docMk/>
            <pc:sldMk cId="0" sldId="258"/>
            <ac:spMk id="13" creationId="{250D1091-322C-F658-3C50-56A84C090969}"/>
          </ac:spMkLst>
        </pc:spChg>
        <pc:spChg chg="del">
          <ac:chgData name="Daniel Carvalho" userId="5d1cc23a-97af-4f53-959c-f03d38fc032e" providerId="ADAL" clId="{2343DBCB-570C-4C0C-894F-F0AF01444F87}" dt="2023-05-09T00:29:02.122" v="513" actId="478"/>
          <ac:spMkLst>
            <pc:docMk/>
            <pc:sldMk cId="0" sldId="258"/>
            <ac:spMk id="398" creationId="{00000000-0000-0000-0000-000000000000}"/>
          </ac:spMkLst>
        </pc:spChg>
        <pc:spChg chg="del">
          <ac:chgData name="Daniel Carvalho" userId="5d1cc23a-97af-4f53-959c-f03d38fc032e" providerId="ADAL" clId="{2343DBCB-570C-4C0C-894F-F0AF01444F87}" dt="2023-05-09T00:29:05.473" v="514" actId="478"/>
          <ac:spMkLst>
            <pc:docMk/>
            <pc:sldMk cId="0" sldId="258"/>
            <ac:spMk id="399" creationId="{00000000-0000-0000-0000-000000000000}"/>
          </ac:spMkLst>
        </pc:spChg>
        <pc:spChg chg="del">
          <ac:chgData name="Daniel Carvalho" userId="5d1cc23a-97af-4f53-959c-f03d38fc032e" providerId="ADAL" clId="{2343DBCB-570C-4C0C-894F-F0AF01444F87}" dt="2023-05-09T00:29:12.624" v="518" actId="478"/>
          <ac:spMkLst>
            <pc:docMk/>
            <pc:sldMk cId="0" sldId="258"/>
            <ac:spMk id="400" creationId="{00000000-0000-0000-0000-000000000000}"/>
          </ac:spMkLst>
        </pc:spChg>
        <pc:spChg chg="del">
          <ac:chgData name="Daniel Carvalho" userId="5d1cc23a-97af-4f53-959c-f03d38fc032e" providerId="ADAL" clId="{2343DBCB-570C-4C0C-894F-F0AF01444F87}" dt="2023-05-09T00:29:10.347" v="517" actId="478"/>
          <ac:spMkLst>
            <pc:docMk/>
            <pc:sldMk cId="0" sldId="258"/>
            <ac:spMk id="401" creationId="{00000000-0000-0000-0000-000000000000}"/>
          </ac:spMkLst>
        </pc:spChg>
        <pc:spChg chg="del">
          <ac:chgData name="Daniel Carvalho" userId="5d1cc23a-97af-4f53-959c-f03d38fc032e" providerId="ADAL" clId="{2343DBCB-570C-4C0C-894F-F0AF01444F87}" dt="2023-05-09T00:29:06.763" v="515" actId="478"/>
          <ac:spMkLst>
            <pc:docMk/>
            <pc:sldMk cId="0" sldId="258"/>
            <ac:spMk id="402" creationId="{00000000-0000-0000-0000-000000000000}"/>
          </ac:spMkLst>
        </pc:spChg>
        <pc:spChg chg="del">
          <ac:chgData name="Daniel Carvalho" userId="5d1cc23a-97af-4f53-959c-f03d38fc032e" providerId="ADAL" clId="{2343DBCB-570C-4C0C-894F-F0AF01444F87}" dt="2023-05-09T00:29:08.720" v="516" actId="478"/>
          <ac:spMkLst>
            <pc:docMk/>
            <pc:sldMk cId="0" sldId="258"/>
            <ac:spMk id="403" creationId="{00000000-0000-0000-0000-000000000000}"/>
          </ac:spMkLst>
        </pc:spChg>
        <pc:spChg chg="mod">
          <ac:chgData name="Daniel Carvalho" userId="5d1cc23a-97af-4f53-959c-f03d38fc032e" providerId="ADAL" clId="{2343DBCB-570C-4C0C-894F-F0AF01444F87}" dt="2023-05-09T12:41:32.454" v="564" actId="1036"/>
          <ac:spMkLst>
            <pc:docMk/>
            <pc:sldMk cId="0" sldId="258"/>
            <ac:spMk id="404" creationId="{00000000-0000-0000-0000-000000000000}"/>
          </ac:spMkLst>
        </pc:spChg>
        <pc:spChg chg="mod">
          <ac:chgData name="Daniel Carvalho" userId="5d1cc23a-97af-4f53-959c-f03d38fc032e" providerId="ADAL" clId="{2343DBCB-570C-4C0C-894F-F0AF01444F87}" dt="2023-05-09T12:41:32.454" v="564" actId="1036"/>
          <ac:spMkLst>
            <pc:docMk/>
            <pc:sldMk cId="0" sldId="258"/>
            <ac:spMk id="405" creationId="{00000000-0000-0000-0000-000000000000}"/>
          </ac:spMkLst>
        </pc:spChg>
        <pc:spChg chg="mod">
          <ac:chgData name="Daniel Carvalho" userId="5d1cc23a-97af-4f53-959c-f03d38fc032e" providerId="ADAL" clId="{2343DBCB-570C-4C0C-894F-F0AF01444F87}" dt="2023-05-09T12:41:32.454" v="564" actId="1036"/>
          <ac:spMkLst>
            <pc:docMk/>
            <pc:sldMk cId="0" sldId="258"/>
            <ac:spMk id="406" creationId="{00000000-0000-0000-0000-000000000000}"/>
          </ac:spMkLst>
        </pc:spChg>
        <pc:spChg chg="mod">
          <ac:chgData name="Daniel Carvalho" userId="5d1cc23a-97af-4f53-959c-f03d38fc032e" providerId="ADAL" clId="{2343DBCB-570C-4C0C-894F-F0AF01444F87}" dt="2023-05-09T12:41:32.454" v="564" actId="1036"/>
          <ac:spMkLst>
            <pc:docMk/>
            <pc:sldMk cId="0" sldId="258"/>
            <ac:spMk id="407" creationId="{00000000-0000-0000-0000-000000000000}"/>
          </ac:spMkLst>
        </pc:spChg>
        <pc:spChg chg="mod">
          <ac:chgData name="Daniel Carvalho" userId="5d1cc23a-97af-4f53-959c-f03d38fc032e" providerId="ADAL" clId="{2343DBCB-570C-4C0C-894F-F0AF01444F87}" dt="2023-05-09T12:41:32.454" v="564" actId="1036"/>
          <ac:spMkLst>
            <pc:docMk/>
            <pc:sldMk cId="0" sldId="258"/>
            <ac:spMk id="408" creationId="{00000000-0000-0000-0000-000000000000}"/>
          </ac:spMkLst>
        </pc:spChg>
        <pc:spChg chg="mod">
          <ac:chgData name="Daniel Carvalho" userId="5d1cc23a-97af-4f53-959c-f03d38fc032e" providerId="ADAL" clId="{2343DBCB-570C-4C0C-894F-F0AF01444F87}" dt="2023-05-09T12:41:32.454" v="564" actId="1036"/>
          <ac:spMkLst>
            <pc:docMk/>
            <pc:sldMk cId="0" sldId="258"/>
            <ac:spMk id="409" creationId="{00000000-0000-0000-0000-000000000000}"/>
          </ac:spMkLst>
        </pc:spChg>
        <pc:spChg chg="mod">
          <ac:chgData name="Daniel Carvalho" userId="5d1cc23a-97af-4f53-959c-f03d38fc032e" providerId="ADAL" clId="{2343DBCB-570C-4C0C-894F-F0AF01444F87}" dt="2023-05-09T12:41:32.454" v="564" actId="1036"/>
          <ac:spMkLst>
            <pc:docMk/>
            <pc:sldMk cId="0" sldId="258"/>
            <ac:spMk id="410" creationId="{00000000-0000-0000-0000-000000000000}"/>
          </ac:spMkLst>
        </pc:spChg>
        <pc:spChg chg="mod">
          <ac:chgData name="Daniel Carvalho" userId="5d1cc23a-97af-4f53-959c-f03d38fc032e" providerId="ADAL" clId="{2343DBCB-570C-4C0C-894F-F0AF01444F87}" dt="2023-05-09T12:41:32.454" v="564" actId="1036"/>
          <ac:spMkLst>
            <pc:docMk/>
            <pc:sldMk cId="0" sldId="258"/>
            <ac:spMk id="411" creationId="{00000000-0000-0000-0000-000000000000}"/>
          </ac:spMkLst>
        </pc:spChg>
        <pc:spChg chg="mod">
          <ac:chgData name="Daniel Carvalho" userId="5d1cc23a-97af-4f53-959c-f03d38fc032e" providerId="ADAL" clId="{2343DBCB-570C-4C0C-894F-F0AF01444F87}" dt="2023-05-09T12:41:32.454" v="564" actId="1036"/>
          <ac:spMkLst>
            <pc:docMk/>
            <pc:sldMk cId="0" sldId="258"/>
            <ac:spMk id="412" creationId="{00000000-0000-0000-0000-000000000000}"/>
          </ac:spMkLst>
        </pc:spChg>
        <pc:spChg chg="mod">
          <ac:chgData name="Daniel Carvalho" userId="5d1cc23a-97af-4f53-959c-f03d38fc032e" providerId="ADAL" clId="{2343DBCB-570C-4C0C-894F-F0AF01444F87}" dt="2023-05-09T12:41:32.454" v="564" actId="1036"/>
          <ac:spMkLst>
            <pc:docMk/>
            <pc:sldMk cId="0" sldId="258"/>
            <ac:spMk id="413" creationId="{00000000-0000-0000-0000-000000000000}"/>
          </ac:spMkLst>
        </pc:spChg>
        <pc:spChg chg="mod">
          <ac:chgData name="Daniel Carvalho" userId="5d1cc23a-97af-4f53-959c-f03d38fc032e" providerId="ADAL" clId="{2343DBCB-570C-4C0C-894F-F0AF01444F87}" dt="2023-05-09T12:41:32.454" v="564" actId="1036"/>
          <ac:spMkLst>
            <pc:docMk/>
            <pc:sldMk cId="0" sldId="258"/>
            <ac:spMk id="414" creationId="{00000000-0000-0000-0000-000000000000}"/>
          </ac:spMkLst>
        </pc:spChg>
        <pc:spChg chg="mod">
          <ac:chgData name="Daniel Carvalho" userId="5d1cc23a-97af-4f53-959c-f03d38fc032e" providerId="ADAL" clId="{2343DBCB-570C-4C0C-894F-F0AF01444F87}" dt="2023-05-09T12:41:32.454" v="564" actId="1036"/>
          <ac:spMkLst>
            <pc:docMk/>
            <pc:sldMk cId="0" sldId="258"/>
            <ac:spMk id="415" creationId="{00000000-0000-0000-0000-000000000000}"/>
          </ac:spMkLst>
        </pc:spChg>
      </pc:sldChg>
      <pc:sldChg chg="del">
        <pc:chgData name="Daniel Carvalho" userId="5d1cc23a-97af-4f53-959c-f03d38fc032e" providerId="ADAL" clId="{2343DBCB-570C-4C0C-894F-F0AF01444F87}" dt="2023-05-09T15:12:15.997" v="4395" actId="2696"/>
        <pc:sldMkLst>
          <pc:docMk/>
          <pc:sldMk cId="0" sldId="259"/>
        </pc:sldMkLst>
      </pc:sldChg>
      <pc:sldChg chg="del">
        <pc:chgData name="Daniel Carvalho" userId="5d1cc23a-97af-4f53-959c-f03d38fc032e" providerId="ADAL" clId="{2343DBCB-570C-4C0C-894F-F0AF01444F87}" dt="2023-05-09T15:12:15.997" v="4395" actId="2696"/>
        <pc:sldMkLst>
          <pc:docMk/>
          <pc:sldMk cId="0" sldId="260"/>
        </pc:sldMkLst>
      </pc:sldChg>
      <pc:sldChg chg="del">
        <pc:chgData name="Daniel Carvalho" userId="5d1cc23a-97af-4f53-959c-f03d38fc032e" providerId="ADAL" clId="{2343DBCB-570C-4C0C-894F-F0AF01444F87}" dt="2023-05-09T15:12:15.997" v="4395" actId="2696"/>
        <pc:sldMkLst>
          <pc:docMk/>
          <pc:sldMk cId="0" sldId="261"/>
        </pc:sldMkLst>
      </pc:sldChg>
      <pc:sldChg chg="del">
        <pc:chgData name="Daniel Carvalho" userId="5d1cc23a-97af-4f53-959c-f03d38fc032e" providerId="ADAL" clId="{2343DBCB-570C-4C0C-894F-F0AF01444F87}" dt="2023-05-09T15:12:15.997" v="4395" actId="2696"/>
        <pc:sldMkLst>
          <pc:docMk/>
          <pc:sldMk cId="0" sldId="262"/>
        </pc:sldMkLst>
      </pc:sldChg>
      <pc:sldChg chg="del">
        <pc:chgData name="Daniel Carvalho" userId="5d1cc23a-97af-4f53-959c-f03d38fc032e" providerId="ADAL" clId="{2343DBCB-570C-4C0C-894F-F0AF01444F87}" dt="2023-05-09T15:12:15.997" v="4395" actId="2696"/>
        <pc:sldMkLst>
          <pc:docMk/>
          <pc:sldMk cId="0" sldId="263"/>
        </pc:sldMkLst>
      </pc:sldChg>
      <pc:sldChg chg="del">
        <pc:chgData name="Daniel Carvalho" userId="5d1cc23a-97af-4f53-959c-f03d38fc032e" providerId="ADAL" clId="{2343DBCB-570C-4C0C-894F-F0AF01444F87}" dt="2023-05-09T15:12:15.997" v="4395" actId="2696"/>
        <pc:sldMkLst>
          <pc:docMk/>
          <pc:sldMk cId="0" sldId="264"/>
        </pc:sldMkLst>
      </pc:sldChg>
      <pc:sldChg chg="del">
        <pc:chgData name="Daniel Carvalho" userId="5d1cc23a-97af-4f53-959c-f03d38fc032e" providerId="ADAL" clId="{2343DBCB-570C-4C0C-894F-F0AF01444F87}" dt="2023-05-09T15:12:15.997" v="4395" actId="2696"/>
        <pc:sldMkLst>
          <pc:docMk/>
          <pc:sldMk cId="0" sldId="265"/>
        </pc:sldMkLst>
      </pc:sldChg>
      <pc:sldChg chg="del">
        <pc:chgData name="Daniel Carvalho" userId="5d1cc23a-97af-4f53-959c-f03d38fc032e" providerId="ADAL" clId="{2343DBCB-570C-4C0C-894F-F0AF01444F87}" dt="2023-05-09T15:12:15.997" v="4395" actId="2696"/>
        <pc:sldMkLst>
          <pc:docMk/>
          <pc:sldMk cId="0" sldId="266"/>
        </pc:sldMkLst>
      </pc:sldChg>
      <pc:sldChg chg="del">
        <pc:chgData name="Daniel Carvalho" userId="5d1cc23a-97af-4f53-959c-f03d38fc032e" providerId="ADAL" clId="{2343DBCB-570C-4C0C-894F-F0AF01444F87}" dt="2023-05-09T15:12:15.997" v="4395" actId="2696"/>
        <pc:sldMkLst>
          <pc:docMk/>
          <pc:sldMk cId="0" sldId="267"/>
        </pc:sldMkLst>
      </pc:sldChg>
      <pc:sldChg chg="del">
        <pc:chgData name="Daniel Carvalho" userId="5d1cc23a-97af-4f53-959c-f03d38fc032e" providerId="ADAL" clId="{2343DBCB-570C-4C0C-894F-F0AF01444F87}" dt="2023-05-09T15:12:15.997" v="4395" actId="2696"/>
        <pc:sldMkLst>
          <pc:docMk/>
          <pc:sldMk cId="0" sldId="268"/>
        </pc:sldMkLst>
      </pc:sldChg>
      <pc:sldChg chg="del">
        <pc:chgData name="Daniel Carvalho" userId="5d1cc23a-97af-4f53-959c-f03d38fc032e" providerId="ADAL" clId="{2343DBCB-570C-4C0C-894F-F0AF01444F87}" dt="2023-05-09T15:12:15.997" v="4395" actId="2696"/>
        <pc:sldMkLst>
          <pc:docMk/>
          <pc:sldMk cId="0" sldId="269"/>
        </pc:sldMkLst>
      </pc:sldChg>
      <pc:sldChg chg="del">
        <pc:chgData name="Daniel Carvalho" userId="5d1cc23a-97af-4f53-959c-f03d38fc032e" providerId="ADAL" clId="{2343DBCB-570C-4C0C-894F-F0AF01444F87}" dt="2023-05-09T15:12:15.997" v="4395" actId="2696"/>
        <pc:sldMkLst>
          <pc:docMk/>
          <pc:sldMk cId="0" sldId="270"/>
        </pc:sldMkLst>
      </pc:sldChg>
      <pc:sldChg chg="del">
        <pc:chgData name="Daniel Carvalho" userId="5d1cc23a-97af-4f53-959c-f03d38fc032e" providerId="ADAL" clId="{2343DBCB-570C-4C0C-894F-F0AF01444F87}" dt="2023-05-09T15:12:15.997" v="4395" actId="2696"/>
        <pc:sldMkLst>
          <pc:docMk/>
          <pc:sldMk cId="0" sldId="271"/>
        </pc:sldMkLst>
      </pc:sldChg>
      <pc:sldChg chg="del">
        <pc:chgData name="Daniel Carvalho" userId="5d1cc23a-97af-4f53-959c-f03d38fc032e" providerId="ADAL" clId="{2343DBCB-570C-4C0C-894F-F0AF01444F87}" dt="2023-05-09T15:12:15.997" v="4395" actId="2696"/>
        <pc:sldMkLst>
          <pc:docMk/>
          <pc:sldMk cId="0" sldId="272"/>
        </pc:sldMkLst>
      </pc:sldChg>
      <pc:sldChg chg="del">
        <pc:chgData name="Daniel Carvalho" userId="5d1cc23a-97af-4f53-959c-f03d38fc032e" providerId="ADAL" clId="{2343DBCB-570C-4C0C-894F-F0AF01444F87}" dt="2023-05-09T15:12:15.997" v="4395" actId="2696"/>
        <pc:sldMkLst>
          <pc:docMk/>
          <pc:sldMk cId="0" sldId="273"/>
        </pc:sldMkLst>
      </pc:sldChg>
      <pc:sldChg chg="del">
        <pc:chgData name="Daniel Carvalho" userId="5d1cc23a-97af-4f53-959c-f03d38fc032e" providerId="ADAL" clId="{2343DBCB-570C-4C0C-894F-F0AF01444F87}" dt="2023-05-09T15:12:15.997" v="4395" actId="2696"/>
        <pc:sldMkLst>
          <pc:docMk/>
          <pc:sldMk cId="0" sldId="274"/>
        </pc:sldMkLst>
      </pc:sldChg>
      <pc:sldChg chg="del">
        <pc:chgData name="Daniel Carvalho" userId="5d1cc23a-97af-4f53-959c-f03d38fc032e" providerId="ADAL" clId="{2343DBCB-570C-4C0C-894F-F0AF01444F87}" dt="2023-05-09T15:12:15.997" v="4395" actId="2696"/>
        <pc:sldMkLst>
          <pc:docMk/>
          <pc:sldMk cId="0" sldId="275"/>
        </pc:sldMkLst>
      </pc:sldChg>
      <pc:sldChg chg="del">
        <pc:chgData name="Daniel Carvalho" userId="5d1cc23a-97af-4f53-959c-f03d38fc032e" providerId="ADAL" clId="{2343DBCB-570C-4C0C-894F-F0AF01444F87}" dt="2023-05-09T15:12:15.997" v="4395" actId="2696"/>
        <pc:sldMkLst>
          <pc:docMk/>
          <pc:sldMk cId="0" sldId="276"/>
        </pc:sldMkLst>
      </pc:sldChg>
      <pc:sldChg chg="del">
        <pc:chgData name="Daniel Carvalho" userId="5d1cc23a-97af-4f53-959c-f03d38fc032e" providerId="ADAL" clId="{2343DBCB-570C-4C0C-894F-F0AF01444F87}" dt="2023-05-09T15:12:15.997" v="4395" actId="2696"/>
        <pc:sldMkLst>
          <pc:docMk/>
          <pc:sldMk cId="0" sldId="277"/>
        </pc:sldMkLst>
      </pc:sldChg>
      <pc:sldChg chg="del">
        <pc:chgData name="Daniel Carvalho" userId="5d1cc23a-97af-4f53-959c-f03d38fc032e" providerId="ADAL" clId="{2343DBCB-570C-4C0C-894F-F0AF01444F87}" dt="2023-05-09T15:12:15.997" v="4395" actId="2696"/>
        <pc:sldMkLst>
          <pc:docMk/>
          <pc:sldMk cId="0" sldId="278"/>
        </pc:sldMkLst>
      </pc:sldChg>
      <pc:sldChg chg="del">
        <pc:chgData name="Daniel Carvalho" userId="5d1cc23a-97af-4f53-959c-f03d38fc032e" providerId="ADAL" clId="{2343DBCB-570C-4C0C-894F-F0AF01444F87}" dt="2023-05-09T15:12:15.997" v="4395" actId="2696"/>
        <pc:sldMkLst>
          <pc:docMk/>
          <pc:sldMk cId="0" sldId="279"/>
        </pc:sldMkLst>
      </pc:sldChg>
      <pc:sldChg chg="del">
        <pc:chgData name="Daniel Carvalho" userId="5d1cc23a-97af-4f53-959c-f03d38fc032e" providerId="ADAL" clId="{2343DBCB-570C-4C0C-894F-F0AF01444F87}" dt="2023-05-09T15:12:15.997" v="4395" actId="2696"/>
        <pc:sldMkLst>
          <pc:docMk/>
          <pc:sldMk cId="0" sldId="280"/>
        </pc:sldMkLst>
      </pc:sldChg>
      <pc:sldChg chg="del">
        <pc:chgData name="Daniel Carvalho" userId="5d1cc23a-97af-4f53-959c-f03d38fc032e" providerId="ADAL" clId="{2343DBCB-570C-4C0C-894F-F0AF01444F87}" dt="2023-05-09T15:12:15.997" v="4395" actId="2696"/>
        <pc:sldMkLst>
          <pc:docMk/>
          <pc:sldMk cId="0" sldId="281"/>
        </pc:sldMkLst>
      </pc:sldChg>
      <pc:sldChg chg="del">
        <pc:chgData name="Daniel Carvalho" userId="5d1cc23a-97af-4f53-959c-f03d38fc032e" providerId="ADAL" clId="{2343DBCB-570C-4C0C-894F-F0AF01444F87}" dt="2023-05-09T15:12:15.997" v="4395" actId="2696"/>
        <pc:sldMkLst>
          <pc:docMk/>
          <pc:sldMk cId="0" sldId="282"/>
        </pc:sldMkLst>
      </pc:sldChg>
      <pc:sldChg chg="del">
        <pc:chgData name="Daniel Carvalho" userId="5d1cc23a-97af-4f53-959c-f03d38fc032e" providerId="ADAL" clId="{2343DBCB-570C-4C0C-894F-F0AF01444F87}" dt="2023-05-09T15:12:15.997" v="4395" actId="2696"/>
        <pc:sldMkLst>
          <pc:docMk/>
          <pc:sldMk cId="0" sldId="283"/>
        </pc:sldMkLst>
      </pc:sldChg>
      <pc:sldChg chg="del">
        <pc:chgData name="Daniel Carvalho" userId="5d1cc23a-97af-4f53-959c-f03d38fc032e" providerId="ADAL" clId="{2343DBCB-570C-4C0C-894F-F0AF01444F87}" dt="2023-05-09T15:12:15.997" v="4395" actId="2696"/>
        <pc:sldMkLst>
          <pc:docMk/>
          <pc:sldMk cId="0" sldId="284"/>
        </pc:sldMkLst>
      </pc:sldChg>
      <pc:sldChg chg="del">
        <pc:chgData name="Daniel Carvalho" userId="5d1cc23a-97af-4f53-959c-f03d38fc032e" providerId="ADAL" clId="{2343DBCB-570C-4C0C-894F-F0AF01444F87}" dt="2023-05-09T15:12:15.997" v="4395" actId="2696"/>
        <pc:sldMkLst>
          <pc:docMk/>
          <pc:sldMk cId="0" sldId="285"/>
        </pc:sldMkLst>
      </pc:sldChg>
      <pc:sldChg chg="del">
        <pc:chgData name="Daniel Carvalho" userId="5d1cc23a-97af-4f53-959c-f03d38fc032e" providerId="ADAL" clId="{2343DBCB-570C-4C0C-894F-F0AF01444F87}" dt="2023-05-09T15:12:15.997" v="4395" actId="2696"/>
        <pc:sldMkLst>
          <pc:docMk/>
          <pc:sldMk cId="0" sldId="286"/>
        </pc:sldMkLst>
      </pc:sldChg>
      <pc:sldChg chg="del">
        <pc:chgData name="Daniel Carvalho" userId="5d1cc23a-97af-4f53-959c-f03d38fc032e" providerId="ADAL" clId="{2343DBCB-570C-4C0C-894F-F0AF01444F87}" dt="2023-05-09T15:12:15.997" v="4395" actId="2696"/>
        <pc:sldMkLst>
          <pc:docMk/>
          <pc:sldMk cId="0" sldId="287"/>
        </pc:sldMkLst>
      </pc:sldChg>
      <pc:sldChg chg="del">
        <pc:chgData name="Daniel Carvalho" userId="5d1cc23a-97af-4f53-959c-f03d38fc032e" providerId="ADAL" clId="{2343DBCB-570C-4C0C-894F-F0AF01444F87}" dt="2023-05-09T15:12:15.997" v="4395" actId="2696"/>
        <pc:sldMkLst>
          <pc:docMk/>
          <pc:sldMk cId="0" sldId="288"/>
        </pc:sldMkLst>
      </pc:sldChg>
      <pc:sldChg chg="del">
        <pc:chgData name="Daniel Carvalho" userId="5d1cc23a-97af-4f53-959c-f03d38fc032e" providerId="ADAL" clId="{2343DBCB-570C-4C0C-894F-F0AF01444F87}" dt="2023-05-09T15:12:15.997" v="4395" actId="2696"/>
        <pc:sldMkLst>
          <pc:docMk/>
          <pc:sldMk cId="0" sldId="289"/>
        </pc:sldMkLst>
      </pc:sldChg>
      <pc:sldChg chg="addSp delSp modSp mod">
        <pc:chgData name="Daniel Carvalho" userId="5d1cc23a-97af-4f53-959c-f03d38fc032e" providerId="ADAL" clId="{2343DBCB-570C-4C0C-894F-F0AF01444F87}" dt="2023-05-09T15:12:34.579" v="4399" actId="478"/>
        <pc:sldMkLst>
          <pc:docMk/>
          <pc:sldMk cId="0" sldId="290"/>
        </pc:sldMkLst>
        <pc:spChg chg="add del mod">
          <ac:chgData name="Daniel Carvalho" userId="5d1cc23a-97af-4f53-959c-f03d38fc032e" providerId="ADAL" clId="{2343DBCB-570C-4C0C-894F-F0AF01444F87}" dt="2023-05-09T15:12:34.579" v="4399" actId="478"/>
          <ac:spMkLst>
            <pc:docMk/>
            <pc:sldMk cId="0" sldId="290"/>
            <ac:spMk id="3" creationId="{E49F1BE9-0E0C-20F9-B1C2-10F391E9E417}"/>
          </ac:spMkLst>
        </pc:spChg>
        <pc:spChg chg="del mod">
          <ac:chgData name="Daniel Carvalho" userId="5d1cc23a-97af-4f53-959c-f03d38fc032e" providerId="ADAL" clId="{2343DBCB-570C-4C0C-894F-F0AF01444F87}" dt="2023-05-09T15:12:31.506" v="4398" actId="478"/>
          <ac:spMkLst>
            <pc:docMk/>
            <pc:sldMk cId="0" sldId="290"/>
            <ac:spMk id="2748" creationId="{00000000-0000-0000-0000-000000000000}"/>
          </ac:spMkLst>
        </pc:spChg>
        <pc:spChg chg="del">
          <ac:chgData name="Daniel Carvalho" userId="5d1cc23a-97af-4f53-959c-f03d38fc032e" providerId="ADAL" clId="{2343DBCB-570C-4C0C-894F-F0AF01444F87}" dt="2023-05-09T15:12:28.187" v="4396" actId="478"/>
          <ac:spMkLst>
            <pc:docMk/>
            <pc:sldMk cId="0" sldId="290"/>
            <ac:spMk id="2749" creationId="{00000000-0000-0000-0000-000000000000}"/>
          </ac:spMkLst>
        </pc:spChg>
        <pc:spChg chg="del">
          <ac:chgData name="Daniel Carvalho" userId="5d1cc23a-97af-4f53-959c-f03d38fc032e" providerId="ADAL" clId="{2343DBCB-570C-4C0C-894F-F0AF01444F87}" dt="2023-05-09T15:12:28.187" v="4396" actId="478"/>
          <ac:spMkLst>
            <pc:docMk/>
            <pc:sldMk cId="0" sldId="290"/>
            <ac:spMk id="2750" creationId="{00000000-0000-0000-0000-000000000000}"/>
          </ac:spMkLst>
        </pc:spChg>
        <pc:spChg chg="del">
          <ac:chgData name="Daniel Carvalho" userId="5d1cc23a-97af-4f53-959c-f03d38fc032e" providerId="ADAL" clId="{2343DBCB-570C-4C0C-894F-F0AF01444F87}" dt="2023-05-09T15:12:28.187" v="4396" actId="478"/>
          <ac:spMkLst>
            <pc:docMk/>
            <pc:sldMk cId="0" sldId="290"/>
            <ac:spMk id="2751" creationId="{00000000-0000-0000-0000-000000000000}"/>
          </ac:spMkLst>
        </pc:spChg>
        <pc:spChg chg="del">
          <ac:chgData name="Daniel Carvalho" userId="5d1cc23a-97af-4f53-959c-f03d38fc032e" providerId="ADAL" clId="{2343DBCB-570C-4C0C-894F-F0AF01444F87}" dt="2023-05-09T15:12:28.187" v="4396" actId="478"/>
          <ac:spMkLst>
            <pc:docMk/>
            <pc:sldMk cId="0" sldId="290"/>
            <ac:spMk id="2752" creationId="{00000000-0000-0000-0000-000000000000}"/>
          </ac:spMkLst>
        </pc:spChg>
        <pc:grpChg chg="del">
          <ac:chgData name="Daniel Carvalho" userId="5d1cc23a-97af-4f53-959c-f03d38fc032e" providerId="ADAL" clId="{2343DBCB-570C-4C0C-894F-F0AF01444F87}" dt="2023-05-09T15:12:28.187" v="4396" actId="478"/>
          <ac:grpSpMkLst>
            <pc:docMk/>
            <pc:sldMk cId="0" sldId="290"/>
            <ac:grpSpMk id="2753" creationId="{00000000-0000-0000-0000-000000000000}"/>
          </ac:grpSpMkLst>
        </pc:grpChg>
        <pc:grpChg chg="del">
          <ac:chgData name="Daniel Carvalho" userId="5d1cc23a-97af-4f53-959c-f03d38fc032e" providerId="ADAL" clId="{2343DBCB-570C-4C0C-894F-F0AF01444F87}" dt="2023-05-09T15:12:28.187" v="4396" actId="478"/>
          <ac:grpSpMkLst>
            <pc:docMk/>
            <pc:sldMk cId="0" sldId="290"/>
            <ac:grpSpMk id="2758" creationId="{00000000-0000-0000-0000-000000000000}"/>
          </ac:grpSpMkLst>
        </pc:grpChg>
      </pc:sldChg>
      <pc:sldChg chg="del">
        <pc:chgData name="Daniel Carvalho" userId="5d1cc23a-97af-4f53-959c-f03d38fc032e" providerId="ADAL" clId="{2343DBCB-570C-4C0C-894F-F0AF01444F87}" dt="2023-05-09T15:13:09.958" v="4400" actId="47"/>
        <pc:sldMkLst>
          <pc:docMk/>
          <pc:sldMk cId="0" sldId="291"/>
        </pc:sldMkLst>
      </pc:sldChg>
      <pc:sldChg chg="del">
        <pc:chgData name="Daniel Carvalho" userId="5d1cc23a-97af-4f53-959c-f03d38fc032e" providerId="ADAL" clId="{2343DBCB-570C-4C0C-894F-F0AF01444F87}" dt="2023-05-09T15:13:09.958" v="4400" actId="47"/>
        <pc:sldMkLst>
          <pc:docMk/>
          <pc:sldMk cId="0" sldId="292"/>
        </pc:sldMkLst>
      </pc:sldChg>
      <pc:sldChg chg="del">
        <pc:chgData name="Daniel Carvalho" userId="5d1cc23a-97af-4f53-959c-f03d38fc032e" providerId="ADAL" clId="{2343DBCB-570C-4C0C-894F-F0AF01444F87}" dt="2023-05-09T15:13:09.958" v="4400" actId="47"/>
        <pc:sldMkLst>
          <pc:docMk/>
          <pc:sldMk cId="0" sldId="293"/>
        </pc:sldMkLst>
      </pc:sldChg>
      <pc:sldChg chg="del">
        <pc:chgData name="Daniel Carvalho" userId="5d1cc23a-97af-4f53-959c-f03d38fc032e" providerId="ADAL" clId="{2343DBCB-570C-4C0C-894F-F0AF01444F87}" dt="2023-05-09T15:13:09.958" v="4400" actId="47"/>
        <pc:sldMkLst>
          <pc:docMk/>
          <pc:sldMk cId="0" sldId="294"/>
        </pc:sldMkLst>
      </pc:sldChg>
      <pc:sldChg chg="del">
        <pc:chgData name="Daniel Carvalho" userId="5d1cc23a-97af-4f53-959c-f03d38fc032e" providerId="ADAL" clId="{2343DBCB-570C-4C0C-894F-F0AF01444F87}" dt="2023-05-09T15:13:09.958" v="4400" actId="47"/>
        <pc:sldMkLst>
          <pc:docMk/>
          <pc:sldMk cId="0" sldId="295"/>
        </pc:sldMkLst>
      </pc:sldChg>
      <pc:sldChg chg="del">
        <pc:chgData name="Daniel Carvalho" userId="5d1cc23a-97af-4f53-959c-f03d38fc032e" providerId="ADAL" clId="{2343DBCB-570C-4C0C-894F-F0AF01444F87}" dt="2023-05-09T15:13:09.958" v="4400" actId="47"/>
        <pc:sldMkLst>
          <pc:docMk/>
          <pc:sldMk cId="0" sldId="296"/>
        </pc:sldMkLst>
      </pc:sldChg>
      <pc:sldChg chg="del">
        <pc:chgData name="Daniel Carvalho" userId="5d1cc23a-97af-4f53-959c-f03d38fc032e" providerId="ADAL" clId="{2343DBCB-570C-4C0C-894F-F0AF01444F87}" dt="2023-05-09T15:13:09.958" v="4400" actId="47"/>
        <pc:sldMkLst>
          <pc:docMk/>
          <pc:sldMk cId="0" sldId="297"/>
        </pc:sldMkLst>
      </pc:sldChg>
      <pc:sldChg chg="del">
        <pc:chgData name="Daniel Carvalho" userId="5d1cc23a-97af-4f53-959c-f03d38fc032e" providerId="ADAL" clId="{2343DBCB-570C-4C0C-894F-F0AF01444F87}" dt="2023-05-09T15:13:09.958" v="4400" actId="47"/>
        <pc:sldMkLst>
          <pc:docMk/>
          <pc:sldMk cId="0" sldId="298"/>
        </pc:sldMkLst>
      </pc:sldChg>
      <pc:sldChg chg="del">
        <pc:chgData name="Daniel Carvalho" userId="5d1cc23a-97af-4f53-959c-f03d38fc032e" providerId="ADAL" clId="{2343DBCB-570C-4C0C-894F-F0AF01444F87}" dt="2023-05-09T15:13:09.958" v="4400" actId="47"/>
        <pc:sldMkLst>
          <pc:docMk/>
          <pc:sldMk cId="0" sldId="299"/>
        </pc:sldMkLst>
      </pc:sldChg>
      <pc:sldChg chg="del">
        <pc:chgData name="Daniel Carvalho" userId="5d1cc23a-97af-4f53-959c-f03d38fc032e" providerId="ADAL" clId="{2343DBCB-570C-4C0C-894F-F0AF01444F87}" dt="2023-05-09T15:13:09.958" v="4400" actId="47"/>
        <pc:sldMkLst>
          <pc:docMk/>
          <pc:sldMk cId="0" sldId="300"/>
        </pc:sldMkLst>
      </pc:sldChg>
      <pc:sldChg chg="del">
        <pc:chgData name="Daniel Carvalho" userId="5d1cc23a-97af-4f53-959c-f03d38fc032e" providerId="ADAL" clId="{2343DBCB-570C-4C0C-894F-F0AF01444F87}" dt="2023-05-09T15:13:09.958" v="4400" actId="47"/>
        <pc:sldMkLst>
          <pc:docMk/>
          <pc:sldMk cId="0" sldId="301"/>
        </pc:sldMkLst>
      </pc:sldChg>
      <pc:sldChg chg="del">
        <pc:chgData name="Daniel Carvalho" userId="5d1cc23a-97af-4f53-959c-f03d38fc032e" providerId="ADAL" clId="{2343DBCB-570C-4C0C-894F-F0AF01444F87}" dt="2023-05-09T15:13:09.958" v="4400" actId="47"/>
        <pc:sldMkLst>
          <pc:docMk/>
          <pc:sldMk cId="0" sldId="302"/>
        </pc:sldMkLst>
      </pc:sldChg>
      <pc:sldChg chg="del">
        <pc:chgData name="Daniel Carvalho" userId="5d1cc23a-97af-4f53-959c-f03d38fc032e" providerId="ADAL" clId="{2343DBCB-570C-4C0C-894F-F0AF01444F87}" dt="2023-05-09T15:13:09.958" v="4400" actId="47"/>
        <pc:sldMkLst>
          <pc:docMk/>
          <pc:sldMk cId="0" sldId="303"/>
        </pc:sldMkLst>
      </pc:sldChg>
      <pc:sldChg chg="del">
        <pc:chgData name="Daniel Carvalho" userId="5d1cc23a-97af-4f53-959c-f03d38fc032e" providerId="ADAL" clId="{2343DBCB-570C-4C0C-894F-F0AF01444F87}" dt="2023-05-09T15:13:09.958" v="4400" actId="47"/>
        <pc:sldMkLst>
          <pc:docMk/>
          <pc:sldMk cId="0" sldId="304"/>
        </pc:sldMkLst>
      </pc:sldChg>
      <pc:sldChg chg="del">
        <pc:chgData name="Daniel Carvalho" userId="5d1cc23a-97af-4f53-959c-f03d38fc032e" providerId="ADAL" clId="{2343DBCB-570C-4C0C-894F-F0AF01444F87}" dt="2023-05-09T15:13:09.958" v="4400" actId="47"/>
        <pc:sldMkLst>
          <pc:docMk/>
          <pc:sldMk cId="0" sldId="305"/>
        </pc:sldMkLst>
      </pc:sldChg>
      <pc:sldChg chg="del">
        <pc:chgData name="Daniel Carvalho" userId="5d1cc23a-97af-4f53-959c-f03d38fc032e" providerId="ADAL" clId="{2343DBCB-570C-4C0C-894F-F0AF01444F87}" dt="2023-05-09T15:13:09.958" v="4400" actId="47"/>
        <pc:sldMkLst>
          <pc:docMk/>
          <pc:sldMk cId="0" sldId="306"/>
        </pc:sldMkLst>
      </pc:sldChg>
      <pc:sldChg chg="del">
        <pc:chgData name="Daniel Carvalho" userId="5d1cc23a-97af-4f53-959c-f03d38fc032e" providerId="ADAL" clId="{2343DBCB-570C-4C0C-894F-F0AF01444F87}" dt="2023-05-09T15:13:09.958" v="4400" actId="47"/>
        <pc:sldMkLst>
          <pc:docMk/>
          <pc:sldMk cId="0" sldId="307"/>
        </pc:sldMkLst>
      </pc:sldChg>
      <pc:sldChg chg="del">
        <pc:chgData name="Daniel Carvalho" userId="5d1cc23a-97af-4f53-959c-f03d38fc032e" providerId="ADAL" clId="{2343DBCB-570C-4C0C-894F-F0AF01444F87}" dt="2023-05-09T15:13:09.958" v="4400" actId="47"/>
        <pc:sldMkLst>
          <pc:docMk/>
          <pc:sldMk cId="0" sldId="308"/>
        </pc:sldMkLst>
      </pc:sldChg>
      <pc:sldChg chg="del">
        <pc:chgData name="Daniel Carvalho" userId="5d1cc23a-97af-4f53-959c-f03d38fc032e" providerId="ADAL" clId="{2343DBCB-570C-4C0C-894F-F0AF01444F87}" dt="2023-05-09T15:13:09.958" v="4400" actId="47"/>
        <pc:sldMkLst>
          <pc:docMk/>
          <pc:sldMk cId="0" sldId="309"/>
        </pc:sldMkLst>
      </pc:sldChg>
      <pc:sldChg chg="del">
        <pc:chgData name="Daniel Carvalho" userId="5d1cc23a-97af-4f53-959c-f03d38fc032e" providerId="ADAL" clId="{2343DBCB-570C-4C0C-894F-F0AF01444F87}" dt="2023-05-09T15:13:09.958" v="4400" actId="47"/>
        <pc:sldMkLst>
          <pc:docMk/>
          <pc:sldMk cId="0" sldId="310"/>
        </pc:sldMkLst>
      </pc:sldChg>
      <pc:sldChg chg="del">
        <pc:chgData name="Daniel Carvalho" userId="5d1cc23a-97af-4f53-959c-f03d38fc032e" providerId="ADAL" clId="{2343DBCB-570C-4C0C-894F-F0AF01444F87}" dt="2023-05-09T15:13:09.958" v="4400" actId="47"/>
        <pc:sldMkLst>
          <pc:docMk/>
          <pc:sldMk cId="0" sldId="311"/>
        </pc:sldMkLst>
      </pc:sldChg>
      <pc:sldChg chg="addSp delSp modSp add mod">
        <pc:chgData name="Daniel Carvalho" userId="5d1cc23a-97af-4f53-959c-f03d38fc032e" providerId="ADAL" clId="{2343DBCB-570C-4C0C-894F-F0AF01444F87}" dt="2023-05-09T12:59:50.975" v="767" actId="404"/>
        <pc:sldMkLst>
          <pc:docMk/>
          <pc:sldMk cId="1443867386" sldId="312"/>
        </pc:sldMkLst>
        <pc:spChg chg="add del mod">
          <ac:chgData name="Daniel Carvalho" userId="5d1cc23a-97af-4f53-959c-f03d38fc032e" providerId="ADAL" clId="{2343DBCB-570C-4C0C-894F-F0AF01444F87}" dt="2023-05-09T12:58:28.303" v="680" actId="478"/>
          <ac:spMkLst>
            <pc:docMk/>
            <pc:sldMk cId="1443867386" sldId="312"/>
            <ac:spMk id="7" creationId="{4FD7FE32-4B72-DDF0-2D38-B15113A15996}"/>
          </ac:spMkLst>
        </pc:spChg>
        <pc:spChg chg="mod">
          <ac:chgData name="Daniel Carvalho" userId="5d1cc23a-97af-4f53-959c-f03d38fc032e" providerId="ADAL" clId="{2343DBCB-570C-4C0C-894F-F0AF01444F87}" dt="2023-05-09T12:59:50.975" v="767" actId="404"/>
          <ac:spMkLst>
            <pc:docMk/>
            <pc:sldMk cId="1443867386" sldId="312"/>
            <ac:spMk id="865" creationId="{00000000-0000-0000-0000-000000000000}"/>
          </ac:spMkLst>
        </pc:spChg>
        <pc:spChg chg="del">
          <ac:chgData name="Daniel Carvalho" userId="5d1cc23a-97af-4f53-959c-f03d38fc032e" providerId="ADAL" clId="{2343DBCB-570C-4C0C-894F-F0AF01444F87}" dt="2023-05-09T12:58:26.149" v="679" actId="478"/>
          <ac:spMkLst>
            <pc:docMk/>
            <pc:sldMk cId="1443867386" sldId="312"/>
            <ac:spMk id="867" creationId="{00000000-0000-0000-0000-000000000000}"/>
          </ac:spMkLst>
        </pc:spChg>
        <pc:grpChg chg="del">
          <ac:chgData name="Daniel Carvalho" userId="5d1cc23a-97af-4f53-959c-f03d38fc032e" providerId="ADAL" clId="{2343DBCB-570C-4C0C-894F-F0AF01444F87}" dt="2023-05-09T12:56:08.686" v="599" actId="478"/>
          <ac:grpSpMkLst>
            <pc:docMk/>
            <pc:sldMk cId="1443867386" sldId="312"/>
            <ac:grpSpMk id="868" creationId="{00000000-0000-0000-0000-000000000000}"/>
          </ac:grpSpMkLst>
        </pc:grpChg>
        <pc:picChg chg="add del mod">
          <ac:chgData name="Daniel Carvalho" userId="5d1cc23a-97af-4f53-959c-f03d38fc032e" providerId="ADAL" clId="{2343DBCB-570C-4C0C-894F-F0AF01444F87}" dt="2023-05-09T12:56:27.830" v="602" actId="478"/>
          <ac:picMkLst>
            <pc:docMk/>
            <pc:sldMk cId="1443867386" sldId="312"/>
            <ac:picMk id="3" creationId="{66736CF2-01AF-16F3-5A45-A453E6CB92B1}"/>
          </ac:picMkLst>
        </pc:picChg>
        <pc:picChg chg="add mod">
          <ac:chgData name="Daniel Carvalho" userId="5d1cc23a-97af-4f53-959c-f03d38fc032e" providerId="ADAL" clId="{2343DBCB-570C-4C0C-894F-F0AF01444F87}" dt="2023-05-09T12:57:16.994" v="608" actId="962"/>
          <ac:picMkLst>
            <pc:docMk/>
            <pc:sldMk cId="1443867386" sldId="312"/>
            <ac:picMk id="5" creationId="{E72E7EE7-DF0D-49B6-F36B-1AA66AB3B1DD}"/>
          </ac:picMkLst>
        </pc:picChg>
      </pc:sldChg>
      <pc:sldChg chg="addSp delSp modSp add mod">
        <pc:chgData name="Daniel Carvalho" userId="5d1cc23a-97af-4f53-959c-f03d38fc032e" providerId="ADAL" clId="{2343DBCB-570C-4C0C-894F-F0AF01444F87}" dt="2023-05-09T12:58:31.538" v="682" actId="478"/>
        <pc:sldMkLst>
          <pc:docMk/>
          <pc:sldMk cId="335925905" sldId="313"/>
        </pc:sldMkLst>
        <pc:spChg chg="add del mod">
          <ac:chgData name="Daniel Carvalho" userId="5d1cc23a-97af-4f53-959c-f03d38fc032e" providerId="ADAL" clId="{2343DBCB-570C-4C0C-894F-F0AF01444F87}" dt="2023-05-09T12:58:31.538" v="682" actId="478"/>
          <ac:spMkLst>
            <pc:docMk/>
            <pc:sldMk cId="335925905" sldId="313"/>
            <ac:spMk id="3" creationId="{8B92459B-E09E-A04F-9A3B-31824CA2CA07}"/>
          </ac:spMkLst>
        </pc:spChg>
        <pc:spChg chg="mod">
          <ac:chgData name="Daniel Carvalho" userId="5d1cc23a-97af-4f53-959c-f03d38fc032e" providerId="ADAL" clId="{2343DBCB-570C-4C0C-894F-F0AF01444F87}" dt="2023-05-09T12:58:17.815" v="678" actId="20577"/>
          <ac:spMkLst>
            <pc:docMk/>
            <pc:sldMk cId="335925905" sldId="313"/>
            <ac:spMk id="865" creationId="{00000000-0000-0000-0000-000000000000}"/>
          </ac:spMkLst>
        </pc:spChg>
        <pc:spChg chg="mod">
          <ac:chgData name="Daniel Carvalho" userId="5d1cc23a-97af-4f53-959c-f03d38fc032e" providerId="ADAL" clId="{2343DBCB-570C-4C0C-894F-F0AF01444F87}" dt="2023-05-09T12:57:43.555" v="615" actId="20577"/>
          <ac:spMkLst>
            <pc:docMk/>
            <pc:sldMk cId="335925905" sldId="313"/>
            <ac:spMk id="866" creationId="{00000000-0000-0000-0000-000000000000}"/>
          </ac:spMkLst>
        </pc:spChg>
        <pc:spChg chg="del">
          <ac:chgData name="Daniel Carvalho" userId="5d1cc23a-97af-4f53-959c-f03d38fc032e" providerId="ADAL" clId="{2343DBCB-570C-4C0C-894F-F0AF01444F87}" dt="2023-05-09T12:58:30.251" v="681" actId="478"/>
          <ac:spMkLst>
            <pc:docMk/>
            <pc:sldMk cId="335925905" sldId="313"/>
            <ac:spMk id="867" creationId="{00000000-0000-0000-0000-000000000000}"/>
          </ac:spMkLst>
        </pc:spChg>
      </pc:sldChg>
      <pc:sldChg chg="add del">
        <pc:chgData name="Daniel Carvalho" userId="5d1cc23a-97af-4f53-959c-f03d38fc032e" providerId="ADAL" clId="{2343DBCB-570C-4C0C-894F-F0AF01444F87}" dt="2023-05-09T12:57:27.947" v="609" actId="47"/>
        <pc:sldMkLst>
          <pc:docMk/>
          <pc:sldMk cId="3853074815" sldId="313"/>
        </pc:sldMkLst>
      </pc:sldChg>
      <pc:sldChg chg="addSp delSp modSp add mod">
        <pc:chgData name="Daniel Carvalho" userId="5d1cc23a-97af-4f53-959c-f03d38fc032e" providerId="ADAL" clId="{2343DBCB-570C-4C0C-894F-F0AF01444F87}" dt="2023-05-09T12:59:02.260" v="712" actId="20577"/>
        <pc:sldMkLst>
          <pc:docMk/>
          <pc:sldMk cId="1869186176" sldId="314"/>
        </pc:sldMkLst>
        <pc:spChg chg="add del mod">
          <ac:chgData name="Daniel Carvalho" userId="5d1cc23a-97af-4f53-959c-f03d38fc032e" providerId="ADAL" clId="{2343DBCB-570C-4C0C-894F-F0AF01444F87}" dt="2023-05-09T12:58:37.946" v="684" actId="478"/>
          <ac:spMkLst>
            <pc:docMk/>
            <pc:sldMk cId="1869186176" sldId="314"/>
            <ac:spMk id="3" creationId="{8B1E7950-A433-F900-10D1-653320F41A09}"/>
          </ac:spMkLst>
        </pc:spChg>
        <pc:spChg chg="mod">
          <ac:chgData name="Daniel Carvalho" userId="5d1cc23a-97af-4f53-959c-f03d38fc032e" providerId="ADAL" clId="{2343DBCB-570C-4C0C-894F-F0AF01444F87}" dt="2023-05-09T12:59:00.143" v="711" actId="1076"/>
          <ac:spMkLst>
            <pc:docMk/>
            <pc:sldMk cId="1869186176" sldId="314"/>
            <ac:spMk id="865" creationId="{00000000-0000-0000-0000-000000000000}"/>
          </ac:spMkLst>
        </pc:spChg>
        <pc:spChg chg="mod">
          <ac:chgData name="Daniel Carvalho" userId="5d1cc23a-97af-4f53-959c-f03d38fc032e" providerId="ADAL" clId="{2343DBCB-570C-4C0C-894F-F0AF01444F87}" dt="2023-05-09T12:59:02.260" v="712" actId="20577"/>
          <ac:spMkLst>
            <pc:docMk/>
            <pc:sldMk cId="1869186176" sldId="314"/>
            <ac:spMk id="866" creationId="{00000000-0000-0000-0000-000000000000}"/>
          </ac:spMkLst>
        </pc:spChg>
        <pc:spChg chg="del">
          <ac:chgData name="Daniel Carvalho" userId="5d1cc23a-97af-4f53-959c-f03d38fc032e" providerId="ADAL" clId="{2343DBCB-570C-4C0C-894F-F0AF01444F87}" dt="2023-05-09T12:58:36.561" v="683" actId="478"/>
          <ac:spMkLst>
            <pc:docMk/>
            <pc:sldMk cId="1869186176" sldId="314"/>
            <ac:spMk id="867" creationId="{00000000-0000-0000-0000-000000000000}"/>
          </ac:spMkLst>
        </pc:spChg>
      </pc:sldChg>
      <pc:sldChg chg="add del">
        <pc:chgData name="Daniel Carvalho" userId="5d1cc23a-97af-4f53-959c-f03d38fc032e" providerId="ADAL" clId="{2343DBCB-570C-4C0C-894F-F0AF01444F87}" dt="2023-05-09T12:57:27.947" v="609" actId="47"/>
        <pc:sldMkLst>
          <pc:docMk/>
          <pc:sldMk cId="2675908471" sldId="314"/>
        </pc:sldMkLst>
      </pc:sldChg>
      <pc:sldChg chg="add del">
        <pc:chgData name="Daniel Carvalho" userId="5d1cc23a-97af-4f53-959c-f03d38fc032e" providerId="ADAL" clId="{2343DBCB-570C-4C0C-894F-F0AF01444F87}" dt="2023-05-09T12:57:27.947" v="609" actId="47"/>
        <pc:sldMkLst>
          <pc:docMk/>
          <pc:sldMk cId="3319333509" sldId="315"/>
        </pc:sldMkLst>
      </pc:sldChg>
      <pc:sldChg chg="addSp delSp modSp add mod">
        <pc:chgData name="Daniel Carvalho" userId="5d1cc23a-97af-4f53-959c-f03d38fc032e" providerId="ADAL" clId="{2343DBCB-570C-4C0C-894F-F0AF01444F87}" dt="2023-05-09T12:59:25.664" v="741" actId="403"/>
        <pc:sldMkLst>
          <pc:docMk/>
          <pc:sldMk cId="3991508346" sldId="315"/>
        </pc:sldMkLst>
        <pc:spChg chg="add del mod">
          <ac:chgData name="Daniel Carvalho" userId="5d1cc23a-97af-4f53-959c-f03d38fc032e" providerId="ADAL" clId="{2343DBCB-570C-4C0C-894F-F0AF01444F87}" dt="2023-05-09T12:59:09.583" v="715" actId="478"/>
          <ac:spMkLst>
            <pc:docMk/>
            <pc:sldMk cId="3991508346" sldId="315"/>
            <ac:spMk id="3" creationId="{346F35F1-7A66-AB1F-C79F-FFA75A17A8D8}"/>
          </ac:spMkLst>
        </pc:spChg>
        <pc:spChg chg="mod">
          <ac:chgData name="Daniel Carvalho" userId="5d1cc23a-97af-4f53-959c-f03d38fc032e" providerId="ADAL" clId="{2343DBCB-570C-4C0C-894F-F0AF01444F87}" dt="2023-05-09T12:59:25.664" v="741" actId="403"/>
          <ac:spMkLst>
            <pc:docMk/>
            <pc:sldMk cId="3991508346" sldId="315"/>
            <ac:spMk id="865" creationId="{00000000-0000-0000-0000-000000000000}"/>
          </ac:spMkLst>
        </pc:spChg>
        <pc:spChg chg="mod">
          <ac:chgData name="Daniel Carvalho" userId="5d1cc23a-97af-4f53-959c-f03d38fc032e" providerId="ADAL" clId="{2343DBCB-570C-4C0C-894F-F0AF01444F87}" dt="2023-05-09T12:59:05.911" v="713" actId="20577"/>
          <ac:spMkLst>
            <pc:docMk/>
            <pc:sldMk cId="3991508346" sldId="315"/>
            <ac:spMk id="866" creationId="{00000000-0000-0000-0000-000000000000}"/>
          </ac:spMkLst>
        </pc:spChg>
        <pc:spChg chg="del">
          <ac:chgData name="Daniel Carvalho" userId="5d1cc23a-97af-4f53-959c-f03d38fc032e" providerId="ADAL" clId="{2343DBCB-570C-4C0C-894F-F0AF01444F87}" dt="2023-05-09T12:59:07.529" v="714" actId="478"/>
          <ac:spMkLst>
            <pc:docMk/>
            <pc:sldMk cId="3991508346" sldId="315"/>
            <ac:spMk id="867" creationId="{00000000-0000-0000-0000-000000000000}"/>
          </ac:spMkLst>
        </pc:spChg>
      </pc:sldChg>
      <pc:sldChg chg="addSp delSp modSp add mod">
        <pc:chgData name="Daniel Carvalho" userId="5d1cc23a-97af-4f53-959c-f03d38fc032e" providerId="ADAL" clId="{2343DBCB-570C-4C0C-894F-F0AF01444F87}" dt="2023-05-09T12:59:45.673" v="765" actId="404"/>
        <pc:sldMkLst>
          <pc:docMk/>
          <pc:sldMk cId="2638784109" sldId="316"/>
        </pc:sldMkLst>
        <pc:spChg chg="add del mod">
          <ac:chgData name="Daniel Carvalho" userId="5d1cc23a-97af-4f53-959c-f03d38fc032e" providerId="ADAL" clId="{2343DBCB-570C-4C0C-894F-F0AF01444F87}" dt="2023-05-09T12:59:35.687" v="744" actId="478"/>
          <ac:spMkLst>
            <pc:docMk/>
            <pc:sldMk cId="2638784109" sldId="316"/>
            <ac:spMk id="3" creationId="{C34A47CC-65D2-8817-39D8-FD40E85A5D5C}"/>
          </ac:spMkLst>
        </pc:spChg>
        <pc:spChg chg="mod">
          <ac:chgData name="Daniel Carvalho" userId="5d1cc23a-97af-4f53-959c-f03d38fc032e" providerId="ADAL" clId="{2343DBCB-570C-4C0C-894F-F0AF01444F87}" dt="2023-05-09T12:59:45.673" v="765" actId="404"/>
          <ac:spMkLst>
            <pc:docMk/>
            <pc:sldMk cId="2638784109" sldId="316"/>
            <ac:spMk id="865" creationId="{00000000-0000-0000-0000-000000000000}"/>
          </ac:spMkLst>
        </pc:spChg>
        <pc:spChg chg="mod">
          <ac:chgData name="Daniel Carvalho" userId="5d1cc23a-97af-4f53-959c-f03d38fc032e" providerId="ADAL" clId="{2343DBCB-570C-4C0C-894F-F0AF01444F87}" dt="2023-05-09T12:59:32.865" v="742" actId="20577"/>
          <ac:spMkLst>
            <pc:docMk/>
            <pc:sldMk cId="2638784109" sldId="316"/>
            <ac:spMk id="866" creationId="{00000000-0000-0000-0000-000000000000}"/>
          </ac:spMkLst>
        </pc:spChg>
        <pc:spChg chg="del">
          <ac:chgData name="Daniel Carvalho" userId="5d1cc23a-97af-4f53-959c-f03d38fc032e" providerId="ADAL" clId="{2343DBCB-570C-4C0C-894F-F0AF01444F87}" dt="2023-05-09T12:59:34.240" v="743" actId="478"/>
          <ac:spMkLst>
            <pc:docMk/>
            <pc:sldMk cId="2638784109" sldId="316"/>
            <ac:spMk id="867" creationId="{00000000-0000-0000-0000-000000000000}"/>
          </ac:spMkLst>
        </pc:spChg>
      </pc:sldChg>
      <pc:sldChg chg="add del">
        <pc:chgData name="Daniel Carvalho" userId="5d1cc23a-97af-4f53-959c-f03d38fc032e" providerId="ADAL" clId="{2343DBCB-570C-4C0C-894F-F0AF01444F87}" dt="2023-05-09T12:57:27.947" v="609" actId="47"/>
        <pc:sldMkLst>
          <pc:docMk/>
          <pc:sldMk cId="2662806885" sldId="316"/>
        </pc:sldMkLst>
      </pc:sldChg>
      <pc:sldChg chg="add del">
        <pc:chgData name="Daniel Carvalho" userId="5d1cc23a-97af-4f53-959c-f03d38fc032e" providerId="ADAL" clId="{2343DBCB-570C-4C0C-894F-F0AF01444F87}" dt="2023-05-09T12:57:27.947" v="609" actId="47"/>
        <pc:sldMkLst>
          <pc:docMk/>
          <pc:sldMk cId="449452626" sldId="317"/>
        </pc:sldMkLst>
      </pc:sldChg>
      <pc:sldChg chg="addSp delSp modSp add mod">
        <pc:chgData name="Daniel Carvalho" userId="5d1cc23a-97af-4f53-959c-f03d38fc032e" providerId="ADAL" clId="{2343DBCB-570C-4C0C-894F-F0AF01444F87}" dt="2023-05-09T13:00:12.438" v="783" actId="404"/>
        <pc:sldMkLst>
          <pc:docMk/>
          <pc:sldMk cId="2146233556" sldId="317"/>
        </pc:sldMkLst>
        <pc:spChg chg="add del mod">
          <ac:chgData name="Daniel Carvalho" userId="5d1cc23a-97af-4f53-959c-f03d38fc032e" providerId="ADAL" clId="{2343DBCB-570C-4C0C-894F-F0AF01444F87}" dt="2023-05-09T13:00:06.409" v="770" actId="478"/>
          <ac:spMkLst>
            <pc:docMk/>
            <pc:sldMk cId="2146233556" sldId="317"/>
            <ac:spMk id="3" creationId="{CB86379A-A2FF-05A2-A0B5-0ED5509EAA2B}"/>
          </ac:spMkLst>
        </pc:spChg>
        <pc:spChg chg="mod">
          <ac:chgData name="Daniel Carvalho" userId="5d1cc23a-97af-4f53-959c-f03d38fc032e" providerId="ADAL" clId="{2343DBCB-570C-4C0C-894F-F0AF01444F87}" dt="2023-05-09T13:00:12.438" v="783" actId="404"/>
          <ac:spMkLst>
            <pc:docMk/>
            <pc:sldMk cId="2146233556" sldId="317"/>
            <ac:spMk id="865" creationId="{00000000-0000-0000-0000-000000000000}"/>
          </ac:spMkLst>
        </pc:spChg>
        <pc:spChg chg="mod">
          <ac:chgData name="Daniel Carvalho" userId="5d1cc23a-97af-4f53-959c-f03d38fc032e" providerId="ADAL" clId="{2343DBCB-570C-4C0C-894F-F0AF01444F87}" dt="2023-05-09T13:00:02.514" v="768" actId="20577"/>
          <ac:spMkLst>
            <pc:docMk/>
            <pc:sldMk cId="2146233556" sldId="317"/>
            <ac:spMk id="866" creationId="{00000000-0000-0000-0000-000000000000}"/>
          </ac:spMkLst>
        </pc:spChg>
        <pc:spChg chg="del">
          <ac:chgData name="Daniel Carvalho" userId="5d1cc23a-97af-4f53-959c-f03d38fc032e" providerId="ADAL" clId="{2343DBCB-570C-4C0C-894F-F0AF01444F87}" dt="2023-05-09T13:00:05.050" v="769" actId="478"/>
          <ac:spMkLst>
            <pc:docMk/>
            <pc:sldMk cId="2146233556" sldId="317"/>
            <ac:spMk id="867" creationId="{00000000-0000-0000-0000-000000000000}"/>
          </ac:spMkLst>
        </pc:spChg>
      </pc:sldChg>
      <pc:sldChg chg="delSp modSp add mod">
        <pc:chgData name="Daniel Carvalho" userId="5d1cc23a-97af-4f53-959c-f03d38fc032e" providerId="ADAL" clId="{2343DBCB-570C-4C0C-894F-F0AF01444F87}" dt="2023-05-09T13:24:16.589" v="1300" actId="20577"/>
        <pc:sldMkLst>
          <pc:docMk/>
          <pc:sldMk cId="388446819" sldId="321"/>
        </pc:sldMkLst>
        <pc:spChg chg="mod">
          <ac:chgData name="Daniel Carvalho" userId="5d1cc23a-97af-4f53-959c-f03d38fc032e" providerId="ADAL" clId="{2343DBCB-570C-4C0C-894F-F0AF01444F87}" dt="2023-05-09T13:23:45.867" v="1292" actId="20577"/>
          <ac:spMkLst>
            <pc:docMk/>
            <pc:sldMk cId="388446819" sldId="321"/>
            <ac:spMk id="1102" creationId="{00000000-0000-0000-0000-000000000000}"/>
          </ac:spMkLst>
        </pc:spChg>
        <pc:spChg chg="mod">
          <ac:chgData name="Daniel Carvalho" userId="5d1cc23a-97af-4f53-959c-f03d38fc032e" providerId="ADAL" clId="{2343DBCB-570C-4C0C-894F-F0AF01444F87}" dt="2023-05-09T13:24:16.589" v="1300" actId="20577"/>
          <ac:spMkLst>
            <pc:docMk/>
            <pc:sldMk cId="388446819" sldId="321"/>
            <ac:spMk id="1103" creationId="{00000000-0000-0000-0000-000000000000}"/>
          </ac:spMkLst>
        </pc:spChg>
        <pc:grpChg chg="del">
          <ac:chgData name="Daniel Carvalho" userId="5d1cc23a-97af-4f53-959c-f03d38fc032e" providerId="ADAL" clId="{2343DBCB-570C-4C0C-894F-F0AF01444F87}" dt="2023-05-09T13:19:43.218" v="785" actId="478"/>
          <ac:grpSpMkLst>
            <pc:docMk/>
            <pc:sldMk cId="388446819" sldId="321"/>
            <ac:grpSpMk id="1104" creationId="{00000000-0000-0000-0000-000000000000}"/>
          </ac:grpSpMkLst>
        </pc:grpChg>
      </pc:sldChg>
      <pc:sldChg chg="addSp modSp add mod modAnim">
        <pc:chgData name="Daniel Carvalho" userId="5d1cc23a-97af-4f53-959c-f03d38fc032e" providerId="ADAL" clId="{2343DBCB-570C-4C0C-894F-F0AF01444F87}" dt="2023-05-09T13:30:40.982" v="1762"/>
        <pc:sldMkLst>
          <pc:docMk/>
          <pc:sldMk cId="1392035738" sldId="323"/>
        </pc:sldMkLst>
        <pc:spChg chg="add mod">
          <ac:chgData name="Daniel Carvalho" userId="5d1cc23a-97af-4f53-959c-f03d38fc032e" providerId="ADAL" clId="{2343DBCB-570C-4C0C-894F-F0AF01444F87}" dt="2023-05-09T13:27:30.258" v="1476" actId="1076"/>
          <ac:spMkLst>
            <pc:docMk/>
            <pc:sldMk cId="1392035738" sldId="323"/>
            <ac:spMk id="2" creationId="{DD7F8379-D352-1859-C595-C83567B33B16}"/>
          </ac:spMkLst>
        </pc:spChg>
        <pc:spChg chg="add mod">
          <ac:chgData name="Daniel Carvalho" userId="5d1cc23a-97af-4f53-959c-f03d38fc032e" providerId="ADAL" clId="{2343DBCB-570C-4C0C-894F-F0AF01444F87}" dt="2023-05-09T13:28:33.436" v="1619" actId="20577"/>
          <ac:spMkLst>
            <pc:docMk/>
            <pc:sldMk cId="1392035738" sldId="323"/>
            <ac:spMk id="3" creationId="{DABA3527-3B6E-5166-97AE-188A380D8025}"/>
          </ac:spMkLst>
        </pc:spChg>
        <pc:spChg chg="add mod ord">
          <ac:chgData name="Daniel Carvalho" userId="5d1cc23a-97af-4f53-959c-f03d38fc032e" providerId="ADAL" clId="{2343DBCB-570C-4C0C-894F-F0AF01444F87}" dt="2023-05-09T13:30:21.516" v="1756" actId="167"/>
          <ac:spMkLst>
            <pc:docMk/>
            <pc:sldMk cId="1392035738" sldId="323"/>
            <ac:spMk id="4" creationId="{BB5CE148-25A2-EA1F-5FE3-28FE8A554164}"/>
          </ac:spMkLst>
        </pc:spChg>
        <pc:spChg chg="mod">
          <ac:chgData name="Daniel Carvalho" userId="5d1cc23a-97af-4f53-959c-f03d38fc032e" providerId="ADAL" clId="{2343DBCB-570C-4C0C-894F-F0AF01444F87}" dt="2023-05-09T13:24:31.468" v="1313" actId="20577"/>
          <ac:spMkLst>
            <pc:docMk/>
            <pc:sldMk cId="1392035738" sldId="323"/>
            <ac:spMk id="1102" creationId="{00000000-0000-0000-0000-000000000000}"/>
          </ac:spMkLst>
        </pc:spChg>
        <pc:spChg chg="mod">
          <ac:chgData name="Daniel Carvalho" userId="5d1cc23a-97af-4f53-959c-f03d38fc032e" providerId="ADAL" clId="{2343DBCB-570C-4C0C-894F-F0AF01444F87}" dt="2023-05-09T13:27:55.804" v="1477" actId="14100"/>
          <ac:spMkLst>
            <pc:docMk/>
            <pc:sldMk cId="1392035738" sldId="323"/>
            <ac:spMk id="1103" creationId="{00000000-0000-0000-0000-000000000000}"/>
          </ac:spMkLst>
        </pc:spChg>
      </pc:sldChg>
      <pc:sldChg chg="modSp add mod">
        <pc:chgData name="Daniel Carvalho" userId="5d1cc23a-97af-4f53-959c-f03d38fc032e" providerId="ADAL" clId="{2343DBCB-570C-4C0C-894F-F0AF01444F87}" dt="2023-05-09T15:17:11.540" v="4401" actId="207"/>
        <pc:sldMkLst>
          <pc:docMk/>
          <pc:sldMk cId="2412750750" sldId="326"/>
        </pc:sldMkLst>
        <pc:spChg chg="mod">
          <ac:chgData name="Daniel Carvalho" userId="5d1cc23a-97af-4f53-959c-f03d38fc032e" providerId="ADAL" clId="{2343DBCB-570C-4C0C-894F-F0AF01444F87}" dt="2023-05-09T13:30:51.121" v="1768" actId="20577"/>
          <ac:spMkLst>
            <pc:docMk/>
            <pc:sldMk cId="2412750750" sldId="326"/>
            <ac:spMk id="1102" creationId="{00000000-0000-0000-0000-000000000000}"/>
          </ac:spMkLst>
        </pc:spChg>
        <pc:spChg chg="mod">
          <ac:chgData name="Daniel Carvalho" userId="5d1cc23a-97af-4f53-959c-f03d38fc032e" providerId="ADAL" clId="{2343DBCB-570C-4C0C-894F-F0AF01444F87}" dt="2023-05-09T15:17:11.540" v="4401" actId="207"/>
          <ac:spMkLst>
            <pc:docMk/>
            <pc:sldMk cId="2412750750" sldId="326"/>
            <ac:spMk id="1103" creationId="{00000000-0000-0000-0000-000000000000}"/>
          </ac:spMkLst>
        </pc:spChg>
      </pc:sldChg>
      <pc:sldChg chg="addSp delSp modSp add del mod">
        <pc:chgData name="Daniel Carvalho" userId="5d1cc23a-97af-4f53-959c-f03d38fc032e" providerId="ADAL" clId="{2343DBCB-570C-4C0C-894F-F0AF01444F87}" dt="2023-05-09T13:59:05.576" v="2812" actId="2696"/>
        <pc:sldMkLst>
          <pc:docMk/>
          <pc:sldMk cId="3497389907" sldId="327"/>
        </pc:sldMkLst>
        <pc:spChg chg="del">
          <ac:chgData name="Daniel Carvalho" userId="5d1cc23a-97af-4f53-959c-f03d38fc032e" providerId="ADAL" clId="{2343DBCB-570C-4C0C-894F-F0AF01444F87}" dt="2023-05-09T13:36:10.570" v="1982" actId="478"/>
          <ac:spMkLst>
            <pc:docMk/>
            <pc:sldMk cId="3497389907" sldId="327"/>
            <ac:spMk id="6" creationId="{27762428-C9FA-0175-352F-09823DC90633}"/>
          </ac:spMkLst>
        </pc:spChg>
        <pc:spChg chg="del">
          <ac:chgData name="Daniel Carvalho" userId="5d1cc23a-97af-4f53-959c-f03d38fc032e" providerId="ADAL" clId="{2343DBCB-570C-4C0C-894F-F0AF01444F87}" dt="2023-05-09T13:36:09.867" v="1981" actId="478"/>
          <ac:spMkLst>
            <pc:docMk/>
            <pc:sldMk cId="3497389907" sldId="327"/>
            <ac:spMk id="7" creationId="{AE8249FD-5C6F-862D-0979-C6484DCF0DB4}"/>
          </ac:spMkLst>
        </pc:spChg>
        <pc:spChg chg="add mod">
          <ac:chgData name="Daniel Carvalho" userId="5d1cc23a-97af-4f53-959c-f03d38fc032e" providerId="ADAL" clId="{2343DBCB-570C-4C0C-894F-F0AF01444F87}" dt="2023-05-09T13:38:20.892" v="2121" actId="207"/>
          <ac:spMkLst>
            <pc:docMk/>
            <pc:sldMk cId="3497389907" sldId="327"/>
            <ac:spMk id="14" creationId="{D69E88E2-118A-8B2C-BF77-302F10F4A7DB}"/>
          </ac:spMkLst>
        </pc:spChg>
        <pc:spChg chg="add mod">
          <ac:chgData name="Daniel Carvalho" userId="5d1cc23a-97af-4f53-959c-f03d38fc032e" providerId="ADAL" clId="{2343DBCB-570C-4C0C-894F-F0AF01444F87}" dt="2023-05-09T13:39:13.879" v="2133" actId="1076"/>
          <ac:spMkLst>
            <pc:docMk/>
            <pc:sldMk cId="3497389907" sldId="327"/>
            <ac:spMk id="15" creationId="{DF9C0AAD-6925-ADF9-634B-53CFAF891FC0}"/>
          </ac:spMkLst>
        </pc:spChg>
        <pc:spChg chg="add mod">
          <ac:chgData name="Daniel Carvalho" userId="5d1cc23a-97af-4f53-959c-f03d38fc032e" providerId="ADAL" clId="{2343DBCB-570C-4C0C-894F-F0AF01444F87}" dt="2023-05-09T13:39:16.588" v="2134" actId="1076"/>
          <ac:spMkLst>
            <pc:docMk/>
            <pc:sldMk cId="3497389907" sldId="327"/>
            <ac:spMk id="16" creationId="{0D2D966F-7750-2177-CD24-33A0AE2AE93C}"/>
          </ac:spMkLst>
        </pc:spChg>
        <pc:spChg chg="mod">
          <ac:chgData name="Daniel Carvalho" userId="5d1cc23a-97af-4f53-959c-f03d38fc032e" providerId="ADAL" clId="{2343DBCB-570C-4C0C-894F-F0AF01444F87}" dt="2023-05-09T13:35:59.635" v="1978" actId="20577"/>
          <ac:spMkLst>
            <pc:docMk/>
            <pc:sldMk cId="3497389907" sldId="327"/>
            <ac:spMk id="1102" creationId="{00000000-0000-0000-0000-000000000000}"/>
          </ac:spMkLst>
        </pc:spChg>
        <pc:spChg chg="mod">
          <ac:chgData name="Daniel Carvalho" userId="5d1cc23a-97af-4f53-959c-f03d38fc032e" providerId="ADAL" clId="{2343DBCB-570C-4C0C-894F-F0AF01444F87}" dt="2023-05-09T13:37:23.832" v="2044" actId="1076"/>
          <ac:spMkLst>
            <pc:docMk/>
            <pc:sldMk cId="3497389907" sldId="327"/>
            <ac:spMk id="1398" creationId="{00000000-0000-0000-0000-000000000000}"/>
          </ac:spMkLst>
        </pc:spChg>
        <pc:picChg chg="del">
          <ac:chgData name="Daniel Carvalho" userId="5d1cc23a-97af-4f53-959c-f03d38fc032e" providerId="ADAL" clId="{2343DBCB-570C-4C0C-894F-F0AF01444F87}" dt="2023-05-09T13:36:08.172" v="1979" actId="478"/>
          <ac:picMkLst>
            <pc:docMk/>
            <pc:sldMk cId="3497389907" sldId="327"/>
            <ac:picMk id="2" creationId="{5917D966-082A-A9B0-BAB5-49E54FAB97D3}"/>
          </ac:picMkLst>
        </pc:picChg>
        <pc:picChg chg="add del mod">
          <ac:chgData name="Daniel Carvalho" userId="5d1cc23a-97af-4f53-959c-f03d38fc032e" providerId="ADAL" clId="{2343DBCB-570C-4C0C-894F-F0AF01444F87}" dt="2023-05-09T13:36:26.098" v="1985" actId="478"/>
          <ac:picMkLst>
            <pc:docMk/>
            <pc:sldMk cId="3497389907" sldId="327"/>
            <ac:picMk id="4" creationId="{44FB9057-57BE-9987-CE69-38ED58E727A6}"/>
          </ac:picMkLst>
        </pc:picChg>
        <pc:picChg chg="del">
          <ac:chgData name="Daniel Carvalho" userId="5d1cc23a-97af-4f53-959c-f03d38fc032e" providerId="ADAL" clId="{2343DBCB-570C-4C0C-894F-F0AF01444F87}" dt="2023-05-09T13:36:08.839" v="1980" actId="478"/>
          <ac:picMkLst>
            <pc:docMk/>
            <pc:sldMk cId="3497389907" sldId="327"/>
            <ac:picMk id="5" creationId="{11CDF3B1-82C2-71A7-9644-A62F83453704}"/>
          </ac:picMkLst>
        </pc:picChg>
        <pc:picChg chg="add mod">
          <ac:chgData name="Daniel Carvalho" userId="5d1cc23a-97af-4f53-959c-f03d38fc032e" providerId="ADAL" clId="{2343DBCB-570C-4C0C-894F-F0AF01444F87}" dt="2023-05-09T13:37:31.319" v="2062" actId="1036"/>
          <ac:picMkLst>
            <pc:docMk/>
            <pc:sldMk cId="3497389907" sldId="327"/>
            <ac:picMk id="9" creationId="{A413848B-8778-13BD-18E2-0BBAF818A2E8}"/>
          </ac:picMkLst>
        </pc:picChg>
        <pc:picChg chg="add mod">
          <ac:chgData name="Daniel Carvalho" userId="5d1cc23a-97af-4f53-959c-f03d38fc032e" providerId="ADAL" clId="{2343DBCB-570C-4C0C-894F-F0AF01444F87}" dt="2023-05-09T13:39:07.075" v="2131" actId="1076"/>
          <ac:picMkLst>
            <pc:docMk/>
            <pc:sldMk cId="3497389907" sldId="327"/>
            <ac:picMk id="11" creationId="{093E2CFC-FB60-297E-6253-DEDE6BD99589}"/>
          </ac:picMkLst>
        </pc:picChg>
        <pc:picChg chg="add mod">
          <ac:chgData name="Daniel Carvalho" userId="5d1cc23a-97af-4f53-959c-f03d38fc032e" providerId="ADAL" clId="{2343DBCB-570C-4C0C-894F-F0AF01444F87}" dt="2023-05-09T13:37:31.319" v="2062" actId="1036"/>
          <ac:picMkLst>
            <pc:docMk/>
            <pc:sldMk cId="3497389907" sldId="327"/>
            <ac:picMk id="13" creationId="{A02FD961-548A-B6E6-07E8-B4A6DF0054BF}"/>
          </ac:picMkLst>
        </pc:picChg>
      </pc:sldChg>
      <pc:sldChg chg="addSp delSp modSp add del mod">
        <pc:chgData name="Daniel Carvalho" userId="5d1cc23a-97af-4f53-959c-f03d38fc032e" providerId="ADAL" clId="{2343DBCB-570C-4C0C-894F-F0AF01444F87}" dt="2023-05-09T13:59:09.234" v="2813" actId="2696"/>
        <pc:sldMkLst>
          <pc:docMk/>
          <pc:sldMk cId="2092217817" sldId="329"/>
        </pc:sldMkLst>
        <pc:spChg chg="mod">
          <ac:chgData name="Daniel Carvalho" userId="5d1cc23a-97af-4f53-959c-f03d38fc032e" providerId="ADAL" clId="{2343DBCB-570C-4C0C-894F-F0AF01444F87}" dt="2023-05-09T13:46:38.944" v="2440" actId="1036"/>
          <ac:spMkLst>
            <pc:docMk/>
            <pc:sldMk cId="2092217817" sldId="329"/>
            <ac:spMk id="14" creationId="{D69E88E2-118A-8B2C-BF77-302F10F4A7DB}"/>
          </ac:spMkLst>
        </pc:spChg>
        <pc:spChg chg="mod">
          <ac:chgData name="Daniel Carvalho" userId="5d1cc23a-97af-4f53-959c-f03d38fc032e" providerId="ADAL" clId="{2343DBCB-570C-4C0C-894F-F0AF01444F87}" dt="2023-05-09T13:46:38.944" v="2440" actId="1036"/>
          <ac:spMkLst>
            <pc:docMk/>
            <pc:sldMk cId="2092217817" sldId="329"/>
            <ac:spMk id="15" creationId="{DF9C0AAD-6925-ADF9-634B-53CFAF891FC0}"/>
          </ac:spMkLst>
        </pc:spChg>
        <pc:spChg chg="mod">
          <ac:chgData name="Daniel Carvalho" userId="5d1cc23a-97af-4f53-959c-f03d38fc032e" providerId="ADAL" clId="{2343DBCB-570C-4C0C-894F-F0AF01444F87}" dt="2023-05-09T13:46:38.944" v="2440" actId="1036"/>
          <ac:spMkLst>
            <pc:docMk/>
            <pc:sldMk cId="2092217817" sldId="329"/>
            <ac:spMk id="16" creationId="{0D2D966F-7750-2177-CD24-33A0AE2AE93C}"/>
          </ac:spMkLst>
        </pc:spChg>
        <pc:spChg chg="add del mod">
          <ac:chgData name="Daniel Carvalho" userId="5d1cc23a-97af-4f53-959c-f03d38fc032e" providerId="ADAL" clId="{2343DBCB-570C-4C0C-894F-F0AF01444F87}" dt="2023-05-09T13:41:43.054" v="2198" actId="478"/>
          <ac:spMkLst>
            <pc:docMk/>
            <pc:sldMk cId="2092217817" sldId="329"/>
            <ac:spMk id="17" creationId="{7E05FC29-B15F-57E1-9B1F-78D44A7931FA}"/>
          </ac:spMkLst>
        </pc:spChg>
        <pc:spChg chg="add mod">
          <ac:chgData name="Daniel Carvalho" userId="5d1cc23a-97af-4f53-959c-f03d38fc032e" providerId="ADAL" clId="{2343DBCB-570C-4C0C-894F-F0AF01444F87}" dt="2023-05-09T13:46:38.944" v="2440" actId="1036"/>
          <ac:spMkLst>
            <pc:docMk/>
            <pc:sldMk cId="2092217817" sldId="329"/>
            <ac:spMk id="18" creationId="{3E4E66D7-5A65-2B69-A531-D10588F09380}"/>
          </ac:spMkLst>
        </pc:spChg>
        <pc:spChg chg="del">
          <ac:chgData name="Daniel Carvalho" userId="5d1cc23a-97af-4f53-959c-f03d38fc032e" providerId="ADAL" clId="{2343DBCB-570C-4C0C-894F-F0AF01444F87}" dt="2023-05-09T13:41:40.943" v="2197" actId="478"/>
          <ac:spMkLst>
            <pc:docMk/>
            <pc:sldMk cId="2092217817" sldId="329"/>
            <ac:spMk id="1102" creationId="{00000000-0000-0000-0000-000000000000}"/>
          </ac:spMkLst>
        </pc:spChg>
        <pc:picChg chg="add mod">
          <ac:chgData name="Daniel Carvalho" userId="5d1cc23a-97af-4f53-959c-f03d38fc032e" providerId="ADAL" clId="{2343DBCB-570C-4C0C-894F-F0AF01444F87}" dt="2023-05-09T13:46:38.944" v="2440" actId="1036"/>
          <ac:picMkLst>
            <pc:docMk/>
            <pc:sldMk cId="2092217817" sldId="329"/>
            <ac:picMk id="3" creationId="{C55B0943-710E-FEA2-C9ED-08E58000D6BD}"/>
          </ac:picMkLst>
        </pc:picChg>
        <pc:picChg chg="add mod">
          <ac:chgData name="Daniel Carvalho" userId="5d1cc23a-97af-4f53-959c-f03d38fc032e" providerId="ADAL" clId="{2343DBCB-570C-4C0C-894F-F0AF01444F87}" dt="2023-05-09T13:46:38.944" v="2440" actId="1036"/>
          <ac:picMkLst>
            <pc:docMk/>
            <pc:sldMk cId="2092217817" sldId="329"/>
            <ac:picMk id="5" creationId="{76B845EB-8E60-8813-CB3E-769FBC3A3435}"/>
          </ac:picMkLst>
        </pc:picChg>
        <pc:picChg chg="add mod">
          <ac:chgData name="Daniel Carvalho" userId="5d1cc23a-97af-4f53-959c-f03d38fc032e" providerId="ADAL" clId="{2343DBCB-570C-4C0C-894F-F0AF01444F87}" dt="2023-05-09T13:46:38.944" v="2440" actId="1036"/>
          <ac:picMkLst>
            <pc:docMk/>
            <pc:sldMk cId="2092217817" sldId="329"/>
            <ac:picMk id="7" creationId="{342137A7-2830-AE6A-C8B0-1F3D08AAF7F0}"/>
          </ac:picMkLst>
        </pc:picChg>
        <pc:picChg chg="add mod">
          <ac:chgData name="Daniel Carvalho" userId="5d1cc23a-97af-4f53-959c-f03d38fc032e" providerId="ADAL" clId="{2343DBCB-570C-4C0C-894F-F0AF01444F87}" dt="2023-05-09T13:46:38.944" v="2440" actId="1036"/>
          <ac:picMkLst>
            <pc:docMk/>
            <pc:sldMk cId="2092217817" sldId="329"/>
            <ac:picMk id="10" creationId="{D203C86A-B585-2E44-ACFD-AFAAC0B9E99A}"/>
          </ac:picMkLst>
        </pc:picChg>
        <pc:picChg chg="del">
          <ac:chgData name="Daniel Carvalho" userId="5d1cc23a-97af-4f53-959c-f03d38fc032e" providerId="ADAL" clId="{2343DBCB-570C-4C0C-894F-F0AF01444F87}" dt="2023-05-09T13:39:39.037" v="2136" actId="478"/>
          <ac:picMkLst>
            <pc:docMk/>
            <pc:sldMk cId="2092217817" sldId="329"/>
            <ac:picMk id="11" creationId="{093E2CFC-FB60-297E-6253-DEDE6BD99589}"/>
          </ac:picMkLst>
        </pc:picChg>
        <pc:picChg chg="del">
          <ac:chgData name="Daniel Carvalho" userId="5d1cc23a-97af-4f53-959c-f03d38fc032e" providerId="ADAL" clId="{2343DBCB-570C-4C0C-894F-F0AF01444F87}" dt="2023-05-09T13:39:39.520" v="2137" actId="478"/>
          <ac:picMkLst>
            <pc:docMk/>
            <pc:sldMk cId="2092217817" sldId="329"/>
            <ac:picMk id="13" creationId="{A02FD961-548A-B6E6-07E8-B4A6DF0054BF}"/>
          </ac:picMkLst>
        </pc:picChg>
      </pc:sldChg>
      <pc:sldChg chg="addSp delSp modSp add mod delAnim modAnim">
        <pc:chgData name="Daniel Carvalho" userId="5d1cc23a-97af-4f53-959c-f03d38fc032e" providerId="ADAL" clId="{2343DBCB-570C-4C0C-894F-F0AF01444F87}" dt="2023-05-09T14:40:35.685" v="3340" actId="1076"/>
        <pc:sldMkLst>
          <pc:docMk/>
          <pc:sldMk cId="1743567380" sldId="331"/>
        </pc:sldMkLst>
        <pc:spChg chg="add del mod">
          <ac:chgData name="Daniel Carvalho" userId="5d1cc23a-97af-4f53-959c-f03d38fc032e" providerId="ADAL" clId="{2343DBCB-570C-4C0C-894F-F0AF01444F87}" dt="2023-05-09T13:43:19.301" v="2356" actId="478"/>
          <ac:spMkLst>
            <pc:docMk/>
            <pc:sldMk cId="1743567380" sldId="331"/>
            <ac:spMk id="3" creationId="{37FAA09E-154A-2043-80FF-96ECFCB9ACBA}"/>
          </ac:spMkLst>
        </pc:spChg>
        <pc:spChg chg="add del mod">
          <ac:chgData name="Daniel Carvalho" userId="5d1cc23a-97af-4f53-959c-f03d38fc032e" providerId="ADAL" clId="{2343DBCB-570C-4C0C-894F-F0AF01444F87}" dt="2023-05-09T14:31:13.924" v="2830" actId="478"/>
          <ac:spMkLst>
            <pc:docMk/>
            <pc:sldMk cId="1743567380" sldId="331"/>
            <ac:spMk id="6" creationId="{575F3939-F3DE-6641-CEFB-8EA94870FCCA}"/>
          </ac:spMkLst>
        </pc:spChg>
        <pc:spChg chg="add mod">
          <ac:chgData name="Daniel Carvalho" userId="5d1cc23a-97af-4f53-959c-f03d38fc032e" providerId="ADAL" clId="{2343DBCB-570C-4C0C-894F-F0AF01444F87}" dt="2023-05-09T14:32:04.762" v="2842" actId="1076"/>
          <ac:spMkLst>
            <pc:docMk/>
            <pc:sldMk cId="1743567380" sldId="331"/>
            <ac:spMk id="7" creationId="{BE0D2B21-F6A8-2D26-3739-35E066D30185}"/>
          </ac:spMkLst>
        </pc:spChg>
        <pc:spChg chg="add mod">
          <ac:chgData name="Daniel Carvalho" userId="5d1cc23a-97af-4f53-959c-f03d38fc032e" providerId="ADAL" clId="{2343DBCB-570C-4C0C-894F-F0AF01444F87}" dt="2023-05-09T14:35:39.732" v="2909" actId="1076"/>
          <ac:spMkLst>
            <pc:docMk/>
            <pc:sldMk cId="1743567380" sldId="331"/>
            <ac:spMk id="8" creationId="{A86A8AC5-2C17-40A6-C6C1-CA8E39048CEE}"/>
          </ac:spMkLst>
        </pc:spChg>
        <pc:spChg chg="add mod">
          <ac:chgData name="Daniel Carvalho" userId="5d1cc23a-97af-4f53-959c-f03d38fc032e" providerId="ADAL" clId="{2343DBCB-570C-4C0C-894F-F0AF01444F87}" dt="2023-05-09T14:33:53.080" v="2873" actId="1076"/>
          <ac:spMkLst>
            <pc:docMk/>
            <pc:sldMk cId="1743567380" sldId="331"/>
            <ac:spMk id="10" creationId="{8AD98EB5-FF74-6D25-B459-020E34CDA011}"/>
          </ac:spMkLst>
        </pc:spChg>
        <pc:spChg chg="add mod">
          <ac:chgData name="Daniel Carvalho" userId="5d1cc23a-97af-4f53-959c-f03d38fc032e" providerId="ADAL" clId="{2343DBCB-570C-4C0C-894F-F0AF01444F87}" dt="2023-05-09T14:34:10.709" v="2894" actId="1076"/>
          <ac:spMkLst>
            <pc:docMk/>
            <pc:sldMk cId="1743567380" sldId="331"/>
            <ac:spMk id="12" creationId="{A2EFF549-A8F2-C518-0EF7-CD7D89C8D523}"/>
          </ac:spMkLst>
        </pc:spChg>
        <pc:spChg chg="del">
          <ac:chgData name="Daniel Carvalho" userId="5d1cc23a-97af-4f53-959c-f03d38fc032e" providerId="ADAL" clId="{2343DBCB-570C-4C0C-894F-F0AF01444F87}" dt="2023-05-09T13:43:16.895" v="2355" actId="478"/>
          <ac:spMkLst>
            <pc:docMk/>
            <pc:sldMk cId="1743567380" sldId="331"/>
            <ac:spMk id="14" creationId="{D69E88E2-118A-8B2C-BF77-302F10F4A7DB}"/>
          </ac:spMkLst>
        </pc:spChg>
        <pc:spChg chg="del">
          <ac:chgData name="Daniel Carvalho" userId="5d1cc23a-97af-4f53-959c-f03d38fc032e" providerId="ADAL" clId="{2343DBCB-570C-4C0C-894F-F0AF01444F87}" dt="2023-05-09T13:43:16.895" v="2355" actId="478"/>
          <ac:spMkLst>
            <pc:docMk/>
            <pc:sldMk cId="1743567380" sldId="331"/>
            <ac:spMk id="15" creationId="{DF9C0AAD-6925-ADF9-634B-53CFAF891FC0}"/>
          </ac:spMkLst>
        </pc:spChg>
        <pc:spChg chg="del">
          <ac:chgData name="Daniel Carvalho" userId="5d1cc23a-97af-4f53-959c-f03d38fc032e" providerId="ADAL" clId="{2343DBCB-570C-4C0C-894F-F0AF01444F87}" dt="2023-05-09T13:43:16.895" v="2355" actId="478"/>
          <ac:spMkLst>
            <pc:docMk/>
            <pc:sldMk cId="1743567380" sldId="331"/>
            <ac:spMk id="16" creationId="{0D2D966F-7750-2177-CD24-33A0AE2AE93C}"/>
          </ac:spMkLst>
        </pc:spChg>
        <pc:spChg chg="add mod">
          <ac:chgData name="Daniel Carvalho" userId="5d1cc23a-97af-4f53-959c-f03d38fc032e" providerId="ADAL" clId="{2343DBCB-570C-4C0C-894F-F0AF01444F87}" dt="2023-05-09T14:34:43.738" v="2899" actId="1076"/>
          <ac:spMkLst>
            <pc:docMk/>
            <pc:sldMk cId="1743567380" sldId="331"/>
            <ac:spMk id="17" creationId="{37CF4963-D22F-8C78-7AEE-BD77677B0176}"/>
          </ac:spMkLst>
        </pc:spChg>
        <pc:spChg chg="add mod">
          <ac:chgData name="Daniel Carvalho" userId="5d1cc23a-97af-4f53-959c-f03d38fc032e" providerId="ADAL" clId="{2343DBCB-570C-4C0C-894F-F0AF01444F87}" dt="2023-05-09T14:34:56.885" v="2903" actId="1037"/>
          <ac:spMkLst>
            <pc:docMk/>
            <pc:sldMk cId="1743567380" sldId="331"/>
            <ac:spMk id="18" creationId="{73EBF312-B08D-8B42-0CAD-09890D118173}"/>
          </ac:spMkLst>
        </pc:spChg>
        <pc:spChg chg="add mod">
          <ac:chgData name="Daniel Carvalho" userId="5d1cc23a-97af-4f53-959c-f03d38fc032e" providerId="ADAL" clId="{2343DBCB-570C-4C0C-894F-F0AF01444F87}" dt="2023-05-09T14:35:01.296" v="2905" actId="1076"/>
          <ac:spMkLst>
            <pc:docMk/>
            <pc:sldMk cId="1743567380" sldId="331"/>
            <ac:spMk id="19" creationId="{6EBE52E5-3B57-28D2-8F15-D39217E2C0ED}"/>
          </ac:spMkLst>
        </pc:spChg>
        <pc:spChg chg="add mod">
          <ac:chgData name="Daniel Carvalho" userId="5d1cc23a-97af-4f53-959c-f03d38fc032e" providerId="ADAL" clId="{2343DBCB-570C-4C0C-894F-F0AF01444F87}" dt="2023-05-09T14:40:35.685" v="3340" actId="1076"/>
          <ac:spMkLst>
            <pc:docMk/>
            <pc:sldMk cId="1743567380" sldId="331"/>
            <ac:spMk id="20" creationId="{88908763-C2E2-D93E-EEE4-4C426D2F627C}"/>
          </ac:spMkLst>
        </pc:spChg>
        <pc:picChg chg="add mod modCrop">
          <ac:chgData name="Daniel Carvalho" userId="5d1cc23a-97af-4f53-959c-f03d38fc032e" providerId="ADAL" clId="{2343DBCB-570C-4C0C-894F-F0AF01444F87}" dt="2023-05-09T14:32:17.440" v="2844" actId="732"/>
          <ac:picMkLst>
            <pc:docMk/>
            <pc:sldMk cId="1743567380" sldId="331"/>
            <ac:picMk id="5" creationId="{6CA06DC1-08E9-EF63-2838-852F2E8C4902}"/>
          </ac:picMkLst>
        </pc:picChg>
        <pc:picChg chg="del">
          <ac:chgData name="Daniel Carvalho" userId="5d1cc23a-97af-4f53-959c-f03d38fc032e" providerId="ADAL" clId="{2343DBCB-570C-4C0C-894F-F0AF01444F87}" dt="2023-05-09T13:43:16.895" v="2355" actId="478"/>
          <ac:picMkLst>
            <pc:docMk/>
            <pc:sldMk cId="1743567380" sldId="331"/>
            <ac:picMk id="9" creationId="{A413848B-8778-13BD-18E2-0BBAF818A2E8}"/>
          </ac:picMkLst>
        </pc:picChg>
        <pc:picChg chg="del">
          <ac:chgData name="Daniel Carvalho" userId="5d1cc23a-97af-4f53-959c-f03d38fc032e" providerId="ADAL" clId="{2343DBCB-570C-4C0C-894F-F0AF01444F87}" dt="2023-05-09T13:43:16.895" v="2355" actId="478"/>
          <ac:picMkLst>
            <pc:docMk/>
            <pc:sldMk cId="1743567380" sldId="331"/>
            <ac:picMk id="11" creationId="{093E2CFC-FB60-297E-6253-DEDE6BD99589}"/>
          </ac:picMkLst>
        </pc:picChg>
        <pc:picChg chg="del">
          <ac:chgData name="Daniel Carvalho" userId="5d1cc23a-97af-4f53-959c-f03d38fc032e" providerId="ADAL" clId="{2343DBCB-570C-4C0C-894F-F0AF01444F87}" dt="2023-05-09T13:43:16.895" v="2355" actId="478"/>
          <ac:picMkLst>
            <pc:docMk/>
            <pc:sldMk cId="1743567380" sldId="331"/>
            <ac:picMk id="13" creationId="{A02FD961-548A-B6E6-07E8-B4A6DF0054BF}"/>
          </ac:picMkLst>
        </pc:picChg>
      </pc:sldChg>
      <pc:sldChg chg="addSp delSp modSp add mod modNotesTx">
        <pc:chgData name="Daniel Carvalho" userId="5d1cc23a-97af-4f53-959c-f03d38fc032e" providerId="ADAL" clId="{2343DBCB-570C-4C0C-894F-F0AF01444F87}" dt="2023-05-09T15:55:11.864" v="5002" actId="20577"/>
        <pc:sldMkLst>
          <pc:docMk/>
          <pc:sldMk cId="1653913283" sldId="332"/>
        </pc:sldMkLst>
        <pc:spChg chg="add mod">
          <ac:chgData name="Daniel Carvalho" userId="5d1cc23a-97af-4f53-959c-f03d38fc032e" providerId="ADAL" clId="{2343DBCB-570C-4C0C-894F-F0AF01444F87}" dt="2023-05-09T13:45:49.942" v="2418"/>
          <ac:spMkLst>
            <pc:docMk/>
            <pc:sldMk cId="1653913283" sldId="332"/>
            <ac:spMk id="12" creationId="{0F9A20C7-FA98-825F-E56F-C43ACADC18BC}"/>
          </ac:spMkLst>
        </pc:spChg>
        <pc:spChg chg="add mod">
          <ac:chgData name="Daniel Carvalho" userId="5d1cc23a-97af-4f53-959c-f03d38fc032e" providerId="ADAL" clId="{2343DBCB-570C-4C0C-894F-F0AF01444F87}" dt="2023-05-09T13:45:49.942" v="2418"/>
          <ac:spMkLst>
            <pc:docMk/>
            <pc:sldMk cId="1653913283" sldId="332"/>
            <ac:spMk id="13" creationId="{DB487F6F-0335-C1B5-2101-A801FC8E06F0}"/>
          </ac:spMkLst>
        </pc:spChg>
        <pc:spChg chg="add mod">
          <ac:chgData name="Daniel Carvalho" userId="5d1cc23a-97af-4f53-959c-f03d38fc032e" providerId="ADAL" clId="{2343DBCB-570C-4C0C-894F-F0AF01444F87}" dt="2023-05-09T13:45:49.942" v="2418"/>
          <ac:spMkLst>
            <pc:docMk/>
            <pc:sldMk cId="1653913283" sldId="332"/>
            <ac:spMk id="14" creationId="{C6346A41-5FB2-A3C9-FCB8-FEB49D65F198}"/>
          </ac:spMkLst>
        </pc:spChg>
        <pc:spChg chg="mod">
          <ac:chgData name="Daniel Carvalho" userId="5d1cc23a-97af-4f53-959c-f03d38fc032e" providerId="ADAL" clId="{2343DBCB-570C-4C0C-894F-F0AF01444F87}" dt="2023-05-09T13:48:50.173" v="2477" actId="207"/>
          <ac:spMkLst>
            <pc:docMk/>
            <pc:sldMk cId="1653913283" sldId="332"/>
            <ac:spMk id="1102" creationId="{00000000-0000-0000-0000-000000000000}"/>
          </ac:spMkLst>
        </pc:spChg>
        <pc:picChg chg="add del mod">
          <ac:chgData name="Daniel Carvalho" userId="5d1cc23a-97af-4f53-959c-f03d38fc032e" providerId="ADAL" clId="{2343DBCB-570C-4C0C-894F-F0AF01444F87}" dt="2023-05-09T13:45:42.606" v="2417" actId="478"/>
          <ac:picMkLst>
            <pc:docMk/>
            <pc:sldMk cId="1653913283" sldId="332"/>
            <ac:picMk id="3" creationId="{15617573-2E45-AC16-A068-1154101FC201}"/>
          </ac:picMkLst>
        </pc:picChg>
        <pc:picChg chg="del">
          <ac:chgData name="Daniel Carvalho" userId="5d1cc23a-97af-4f53-959c-f03d38fc032e" providerId="ADAL" clId="{2343DBCB-570C-4C0C-894F-F0AF01444F87}" dt="2023-05-09T13:45:06.673" v="2397" actId="478"/>
          <ac:picMkLst>
            <pc:docMk/>
            <pc:sldMk cId="1653913283" sldId="332"/>
            <ac:picMk id="5" creationId="{6CA06DC1-08E9-EF63-2838-852F2E8C4902}"/>
          </ac:picMkLst>
        </pc:picChg>
        <pc:picChg chg="add del mod">
          <ac:chgData name="Daniel Carvalho" userId="5d1cc23a-97af-4f53-959c-f03d38fc032e" providerId="ADAL" clId="{2343DBCB-570C-4C0C-894F-F0AF01444F87}" dt="2023-05-09T13:45:42.128" v="2416" actId="478"/>
          <ac:picMkLst>
            <pc:docMk/>
            <pc:sldMk cId="1653913283" sldId="332"/>
            <ac:picMk id="6" creationId="{4D7BA21C-D95B-EC0D-129C-5F90C14712BD}"/>
          </ac:picMkLst>
        </pc:picChg>
        <pc:picChg chg="add del mod">
          <ac:chgData name="Daniel Carvalho" userId="5d1cc23a-97af-4f53-959c-f03d38fc032e" providerId="ADAL" clId="{2343DBCB-570C-4C0C-894F-F0AF01444F87}" dt="2023-05-09T13:45:41.542" v="2415" actId="478"/>
          <ac:picMkLst>
            <pc:docMk/>
            <pc:sldMk cId="1653913283" sldId="332"/>
            <ac:picMk id="8" creationId="{CC60A033-AEE1-7C96-B6BF-6C9A0EC37244}"/>
          </ac:picMkLst>
        </pc:picChg>
        <pc:picChg chg="add mod">
          <ac:chgData name="Daniel Carvalho" userId="5d1cc23a-97af-4f53-959c-f03d38fc032e" providerId="ADAL" clId="{2343DBCB-570C-4C0C-894F-F0AF01444F87}" dt="2023-05-09T13:46:16.173" v="2419" actId="14826"/>
          <ac:picMkLst>
            <pc:docMk/>
            <pc:sldMk cId="1653913283" sldId="332"/>
            <ac:picMk id="9" creationId="{9B2CFDEF-16AE-B439-4820-554FFAAFC1F8}"/>
          </ac:picMkLst>
        </pc:picChg>
        <pc:picChg chg="add mod">
          <ac:chgData name="Daniel Carvalho" userId="5d1cc23a-97af-4f53-959c-f03d38fc032e" providerId="ADAL" clId="{2343DBCB-570C-4C0C-894F-F0AF01444F87}" dt="2023-05-09T13:46:22.242" v="2420" actId="14826"/>
          <ac:picMkLst>
            <pc:docMk/>
            <pc:sldMk cId="1653913283" sldId="332"/>
            <ac:picMk id="10" creationId="{F3A7CE37-4E04-F23C-C06D-F190F305C127}"/>
          </ac:picMkLst>
        </pc:picChg>
        <pc:picChg chg="add mod">
          <ac:chgData name="Daniel Carvalho" userId="5d1cc23a-97af-4f53-959c-f03d38fc032e" providerId="ADAL" clId="{2343DBCB-570C-4C0C-894F-F0AF01444F87}" dt="2023-05-09T13:46:27.740" v="2421" actId="14826"/>
          <ac:picMkLst>
            <pc:docMk/>
            <pc:sldMk cId="1653913283" sldId="332"/>
            <ac:picMk id="11" creationId="{F364454C-AB40-9E81-94DC-6FA7A882EC5A}"/>
          </ac:picMkLst>
        </pc:picChg>
      </pc:sldChg>
      <pc:sldChg chg="modSp add">
        <pc:chgData name="Daniel Carvalho" userId="5d1cc23a-97af-4f53-959c-f03d38fc032e" providerId="ADAL" clId="{2343DBCB-570C-4C0C-894F-F0AF01444F87}" dt="2023-05-09T13:47:11.801" v="2445" actId="14826"/>
        <pc:sldMkLst>
          <pc:docMk/>
          <pc:sldMk cId="2568260871" sldId="334"/>
        </pc:sldMkLst>
        <pc:picChg chg="mod">
          <ac:chgData name="Daniel Carvalho" userId="5d1cc23a-97af-4f53-959c-f03d38fc032e" providerId="ADAL" clId="{2343DBCB-570C-4C0C-894F-F0AF01444F87}" dt="2023-05-09T13:46:50.080" v="2442" actId="14826"/>
          <ac:picMkLst>
            <pc:docMk/>
            <pc:sldMk cId="2568260871" sldId="334"/>
            <ac:picMk id="3" creationId="{C55B0943-710E-FEA2-C9ED-08E58000D6BD}"/>
          </ac:picMkLst>
        </pc:picChg>
        <pc:picChg chg="mod">
          <ac:chgData name="Daniel Carvalho" userId="5d1cc23a-97af-4f53-959c-f03d38fc032e" providerId="ADAL" clId="{2343DBCB-570C-4C0C-894F-F0AF01444F87}" dt="2023-05-09T13:46:56.933" v="2443" actId="14826"/>
          <ac:picMkLst>
            <pc:docMk/>
            <pc:sldMk cId="2568260871" sldId="334"/>
            <ac:picMk id="5" creationId="{76B845EB-8E60-8813-CB3E-769FBC3A3435}"/>
          </ac:picMkLst>
        </pc:picChg>
        <pc:picChg chg="mod">
          <ac:chgData name="Daniel Carvalho" userId="5d1cc23a-97af-4f53-959c-f03d38fc032e" providerId="ADAL" clId="{2343DBCB-570C-4C0C-894F-F0AF01444F87}" dt="2023-05-09T13:47:03.946" v="2444" actId="14826"/>
          <ac:picMkLst>
            <pc:docMk/>
            <pc:sldMk cId="2568260871" sldId="334"/>
            <ac:picMk id="7" creationId="{342137A7-2830-AE6A-C8B0-1F3D08AAF7F0}"/>
          </ac:picMkLst>
        </pc:picChg>
        <pc:picChg chg="mod">
          <ac:chgData name="Daniel Carvalho" userId="5d1cc23a-97af-4f53-959c-f03d38fc032e" providerId="ADAL" clId="{2343DBCB-570C-4C0C-894F-F0AF01444F87}" dt="2023-05-09T13:47:11.801" v="2445" actId="14826"/>
          <ac:picMkLst>
            <pc:docMk/>
            <pc:sldMk cId="2568260871" sldId="334"/>
            <ac:picMk id="10" creationId="{D203C86A-B585-2E44-ACFD-AFAAC0B9E99A}"/>
          </ac:picMkLst>
        </pc:picChg>
      </pc:sldChg>
      <pc:sldChg chg="addSp delSp modSp add mod modAnim modNotesTx">
        <pc:chgData name="Daniel Carvalho" userId="5d1cc23a-97af-4f53-959c-f03d38fc032e" providerId="ADAL" clId="{2343DBCB-570C-4C0C-894F-F0AF01444F87}" dt="2023-05-09T15:47:29.797" v="4979" actId="20577"/>
        <pc:sldMkLst>
          <pc:docMk/>
          <pc:sldMk cId="4028175211" sldId="335"/>
        </pc:sldMkLst>
        <pc:spChg chg="add mod">
          <ac:chgData name="Daniel Carvalho" userId="5d1cc23a-97af-4f53-959c-f03d38fc032e" providerId="ADAL" clId="{2343DBCB-570C-4C0C-894F-F0AF01444F87}" dt="2023-05-09T15:18:33.245" v="4429" actId="1037"/>
          <ac:spMkLst>
            <pc:docMk/>
            <pc:sldMk cId="4028175211" sldId="335"/>
            <ac:spMk id="4" creationId="{0BC6B7AB-D790-0323-0217-99499D678747}"/>
          </ac:spMkLst>
        </pc:spChg>
        <pc:spChg chg="add mod">
          <ac:chgData name="Daniel Carvalho" userId="5d1cc23a-97af-4f53-959c-f03d38fc032e" providerId="ADAL" clId="{2343DBCB-570C-4C0C-894F-F0AF01444F87}" dt="2023-05-09T15:18:33.245" v="4429" actId="1037"/>
          <ac:spMkLst>
            <pc:docMk/>
            <pc:sldMk cId="4028175211" sldId="335"/>
            <ac:spMk id="6" creationId="{FC590213-7C52-B007-BD46-35256C1AA8BB}"/>
          </ac:spMkLst>
        </pc:spChg>
        <pc:spChg chg="add mod">
          <ac:chgData name="Daniel Carvalho" userId="5d1cc23a-97af-4f53-959c-f03d38fc032e" providerId="ADAL" clId="{2343DBCB-570C-4C0C-894F-F0AF01444F87}" dt="2023-05-09T14:36:33.756" v="2918" actId="1035"/>
          <ac:spMkLst>
            <pc:docMk/>
            <pc:sldMk cId="4028175211" sldId="335"/>
            <ac:spMk id="7" creationId="{207249E4-C71F-999E-CD52-312345ECA20B}"/>
          </ac:spMkLst>
        </pc:spChg>
        <pc:spChg chg="add mod">
          <ac:chgData name="Daniel Carvalho" userId="5d1cc23a-97af-4f53-959c-f03d38fc032e" providerId="ADAL" clId="{2343DBCB-570C-4C0C-894F-F0AF01444F87}" dt="2023-05-09T14:37:22.424" v="3023" actId="1076"/>
          <ac:spMkLst>
            <pc:docMk/>
            <pc:sldMk cId="4028175211" sldId="335"/>
            <ac:spMk id="8" creationId="{A0467944-52EA-04D1-5396-9EF5B6C8341F}"/>
          </ac:spMkLst>
        </pc:spChg>
        <pc:spChg chg="add mod">
          <ac:chgData name="Daniel Carvalho" userId="5d1cc23a-97af-4f53-959c-f03d38fc032e" providerId="ADAL" clId="{2343DBCB-570C-4C0C-894F-F0AF01444F87}" dt="2023-05-09T14:39:34.348" v="3198" actId="1036"/>
          <ac:spMkLst>
            <pc:docMk/>
            <pc:sldMk cId="4028175211" sldId="335"/>
            <ac:spMk id="9" creationId="{FCE84721-D1AD-AF8F-5298-C2A19190419B}"/>
          </ac:spMkLst>
        </pc:spChg>
        <pc:spChg chg="add mod">
          <ac:chgData name="Daniel Carvalho" userId="5d1cc23a-97af-4f53-959c-f03d38fc032e" providerId="ADAL" clId="{2343DBCB-570C-4C0C-894F-F0AF01444F87}" dt="2023-05-09T14:40:02.291" v="3224" actId="1037"/>
          <ac:spMkLst>
            <pc:docMk/>
            <pc:sldMk cId="4028175211" sldId="335"/>
            <ac:spMk id="10" creationId="{4974D5A8-1622-DB65-7565-3C5A90E3D12B}"/>
          </ac:spMkLst>
        </pc:spChg>
        <pc:spChg chg="add mod">
          <ac:chgData name="Daniel Carvalho" userId="5d1cc23a-97af-4f53-959c-f03d38fc032e" providerId="ADAL" clId="{2343DBCB-570C-4C0C-894F-F0AF01444F87}" dt="2023-05-09T14:39:39.321" v="3220" actId="1037"/>
          <ac:spMkLst>
            <pc:docMk/>
            <pc:sldMk cId="4028175211" sldId="335"/>
            <ac:spMk id="11" creationId="{99561564-0F8C-0F3B-0AC4-C61698FC07DC}"/>
          </ac:spMkLst>
        </pc:spChg>
        <pc:spChg chg="add mod">
          <ac:chgData name="Daniel Carvalho" userId="5d1cc23a-97af-4f53-959c-f03d38fc032e" providerId="ADAL" clId="{2343DBCB-570C-4C0C-894F-F0AF01444F87}" dt="2023-05-09T14:39:25.617" v="3173" actId="1076"/>
          <ac:spMkLst>
            <pc:docMk/>
            <pc:sldMk cId="4028175211" sldId="335"/>
            <ac:spMk id="12" creationId="{8B2A27EC-D043-1719-55F3-9AB685E4CA1B}"/>
          </ac:spMkLst>
        </pc:spChg>
        <pc:spChg chg="mod">
          <ac:chgData name="Daniel Carvalho" userId="5d1cc23a-97af-4f53-959c-f03d38fc032e" providerId="ADAL" clId="{2343DBCB-570C-4C0C-894F-F0AF01444F87}" dt="2023-05-09T13:48:54.994" v="2478" actId="207"/>
          <ac:spMkLst>
            <pc:docMk/>
            <pc:sldMk cId="4028175211" sldId="335"/>
            <ac:spMk id="1102" creationId="{00000000-0000-0000-0000-000000000000}"/>
          </ac:spMkLst>
        </pc:spChg>
        <pc:picChg chg="add mod modCrop">
          <ac:chgData name="Daniel Carvalho" userId="5d1cc23a-97af-4f53-959c-f03d38fc032e" providerId="ADAL" clId="{2343DBCB-570C-4C0C-894F-F0AF01444F87}" dt="2023-05-09T15:18:43.398" v="4431" actId="732"/>
          <ac:picMkLst>
            <pc:docMk/>
            <pc:sldMk cId="4028175211" sldId="335"/>
            <ac:picMk id="3" creationId="{CBCFF42F-D8BC-1ECB-B77D-E60996908393}"/>
          </ac:picMkLst>
        </pc:picChg>
        <pc:picChg chg="del mod">
          <ac:chgData name="Daniel Carvalho" userId="5d1cc23a-97af-4f53-959c-f03d38fc032e" providerId="ADAL" clId="{2343DBCB-570C-4C0C-894F-F0AF01444F87}" dt="2023-05-09T13:47:37.189" v="2454" actId="478"/>
          <ac:picMkLst>
            <pc:docMk/>
            <pc:sldMk cId="4028175211" sldId="335"/>
            <ac:picMk id="5" creationId="{6CA06DC1-08E9-EF63-2838-852F2E8C4902}"/>
          </ac:picMkLst>
        </pc:picChg>
      </pc:sldChg>
      <pc:sldChg chg="addSp delSp modSp add mod modAnim modNotesTx">
        <pc:chgData name="Daniel Carvalho" userId="5d1cc23a-97af-4f53-959c-f03d38fc032e" providerId="ADAL" clId="{2343DBCB-570C-4C0C-894F-F0AF01444F87}" dt="2023-05-09T15:56:24.582" v="5017" actId="20577"/>
        <pc:sldMkLst>
          <pc:docMk/>
          <pc:sldMk cId="1640904737" sldId="336"/>
        </pc:sldMkLst>
        <pc:spChg chg="add del mod">
          <ac:chgData name="Daniel Carvalho" userId="5d1cc23a-97af-4f53-959c-f03d38fc032e" providerId="ADAL" clId="{2343DBCB-570C-4C0C-894F-F0AF01444F87}" dt="2023-05-09T13:49:48.420" v="2493" actId="478"/>
          <ac:spMkLst>
            <pc:docMk/>
            <pc:sldMk cId="1640904737" sldId="336"/>
            <ac:spMk id="3" creationId="{B4739371-9115-B414-90C1-530C29F8EF36}"/>
          </ac:spMkLst>
        </pc:spChg>
        <pc:spChg chg="del">
          <ac:chgData name="Daniel Carvalho" userId="5d1cc23a-97af-4f53-959c-f03d38fc032e" providerId="ADAL" clId="{2343DBCB-570C-4C0C-894F-F0AF01444F87}" dt="2023-05-09T13:49:46.630" v="2492" actId="478"/>
          <ac:spMkLst>
            <pc:docMk/>
            <pc:sldMk cId="1640904737" sldId="336"/>
            <ac:spMk id="12" creationId="{0F9A20C7-FA98-825F-E56F-C43ACADC18BC}"/>
          </ac:spMkLst>
        </pc:spChg>
        <pc:spChg chg="del">
          <ac:chgData name="Daniel Carvalho" userId="5d1cc23a-97af-4f53-959c-f03d38fc032e" providerId="ADAL" clId="{2343DBCB-570C-4C0C-894F-F0AF01444F87}" dt="2023-05-09T13:49:46.630" v="2492" actId="478"/>
          <ac:spMkLst>
            <pc:docMk/>
            <pc:sldMk cId="1640904737" sldId="336"/>
            <ac:spMk id="13" creationId="{DB487F6F-0335-C1B5-2101-A801FC8E06F0}"/>
          </ac:spMkLst>
        </pc:spChg>
        <pc:spChg chg="del">
          <ac:chgData name="Daniel Carvalho" userId="5d1cc23a-97af-4f53-959c-f03d38fc032e" providerId="ADAL" clId="{2343DBCB-570C-4C0C-894F-F0AF01444F87}" dt="2023-05-09T13:49:46.630" v="2492" actId="478"/>
          <ac:spMkLst>
            <pc:docMk/>
            <pc:sldMk cId="1640904737" sldId="336"/>
            <ac:spMk id="14" creationId="{C6346A41-5FB2-A3C9-FCB8-FEB49D65F198}"/>
          </ac:spMkLst>
        </pc:spChg>
        <pc:spChg chg="add mod">
          <ac:chgData name="Daniel Carvalho" userId="5d1cc23a-97af-4f53-959c-f03d38fc032e" providerId="ADAL" clId="{2343DBCB-570C-4C0C-894F-F0AF01444F87}" dt="2023-05-09T13:53:30.787" v="2594" actId="1076"/>
          <ac:spMkLst>
            <pc:docMk/>
            <pc:sldMk cId="1640904737" sldId="336"/>
            <ac:spMk id="24" creationId="{7EEB2CBF-8C7F-E43C-E99B-3AD06350FB35}"/>
          </ac:spMkLst>
        </pc:spChg>
        <pc:spChg chg="add mod">
          <ac:chgData name="Daniel Carvalho" userId="5d1cc23a-97af-4f53-959c-f03d38fc032e" providerId="ADAL" clId="{2343DBCB-570C-4C0C-894F-F0AF01444F87}" dt="2023-05-09T13:53:57.411" v="2617" actId="1076"/>
          <ac:spMkLst>
            <pc:docMk/>
            <pc:sldMk cId="1640904737" sldId="336"/>
            <ac:spMk id="25" creationId="{9B143C3D-D901-12E5-17FE-794638674524}"/>
          </ac:spMkLst>
        </pc:spChg>
        <pc:spChg chg="add mod">
          <ac:chgData name="Daniel Carvalho" userId="5d1cc23a-97af-4f53-959c-f03d38fc032e" providerId="ADAL" clId="{2343DBCB-570C-4C0C-894F-F0AF01444F87}" dt="2023-05-09T13:54:03.761" v="2618" actId="1076"/>
          <ac:spMkLst>
            <pc:docMk/>
            <pc:sldMk cId="1640904737" sldId="336"/>
            <ac:spMk id="26" creationId="{880EBD18-B533-385A-6608-B3B90EB04816}"/>
          </ac:spMkLst>
        </pc:spChg>
        <pc:spChg chg="add mod">
          <ac:chgData name="Daniel Carvalho" userId="5d1cc23a-97af-4f53-959c-f03d38fc032e" providerId="ADAL" clId="{2343DBCB-570C-4C0C-894F-F0AF01444F87}" dt="2023-05-09T13:54:14.057" v="2624" actId="20577"/>
          <ac:spMkLst>
            <pc:docMk/>
            <pc:sldMk cId="1640904737" sldId="336"/>
            <ac:spMk id="27" creationId="{F90E8785-F322-CABB-96B4-80AB1C12BC6C}"/>
          </ac:spMkLst>
        </pc:spChg>
        <pc:spChg chg="add del mod">
          <ac:chgData name="Daniel Carvalho" userId="5d1cc23a-97af-4f53-959c-f03d38fc032e" providerId="ADAL" clId="{2343DBCB-570C-4C0C-894F-F0AF01444F87}" dt="2023-05-09T13:54:21.656" v="2626"/>
          <ac:spMkLst>
            <pc:docMk/>
            <pc:sldMk cId="1640904737" sldId="336"/>
            <ac:spMk id="28" creationId="{53123B4C-BF2E-9F42-6535-11BC112C7C8C}"/>
          </ac:spMkLst>
        </pc:spChg>
        <pc:spChg chg="add mod">
          <ac:chgData name="Daniel Carvalho" userId="5d1cc23a-97af-4f53-959c-f03d38fc032e" providerId="ADAL" clId="{2343DBCB-570C-4C0C-894F-F0AF01444F87}" dt="2023-05-09T13:55:01.886" v="2647" actId="20577"/>
          <ac:spMkLst>
            <pc:docMk/>
            <pc:sldMk cId="1640904737" sldId="336"/>
            <ac:spMk id="29" creationId="{953A3567-3F11-DD1E-DB20-CD363E87B55D}"/>
          </ac:spMkLst>
        </pc:spChg>
        <pc:spChg chg="add mod">
          <ac:chgData name="Daniel Carvalho" userId="5d1cc23a-97af-4f53-959c-f03d38fc032e" providerId="ADAL" clId="{2343DBCB-570C-4C0C-894F-F0AF01444F87}" dt="2023-05-09T13:55:05.805" v="2654" actId="20577"/>
          <ac:spMkLst>
            <pc:docMk/>
            <pc:sldMk cId="1640904737" sldId="336"/>
            <ac:spMk id="30" creationId="{8F8FB2B9-1AC9-08D1-C1B1-DE13E78FF414}"/>
          </ac:spMkLst>
        </pc:spChg>
        <pc:spChg chg="add mod">
          <ac:chgData name="Daniel Carvalho" userId="5d1cc23a-97af-4f53-959c-f03d38fc032e" providerId="ADAL" clId="{2343DBCB-570C-4C0C-894F-F0AF01444F87}" dt="2023-05-09T13:55:13.318" v="2670" actId="20577"/>
          <ac:spMkLst>
            <pc:docMk/>
            <pc:sldMk cId="1640904737" sldId="336"/>
            <ac:spMk id="31" creationId="{FFC18A48-2BA6-3396-4C81-89E917DE479D}"/>
          </ac:spMkLst>
        </pc:spChg>
        <pc:spChg chg="add mod">
          <ac:chgData name="Daniel Carvalho" userId="5d1cc23a-97af-4f53-959c-f03d38fc032e" providerId="ADAL" clId="{2343DBCB-570C-4C0C-894F-F0AF01444F87}" dt="2023-05-09T14:41:20.060" v="3343" actId="14100"/>
          <ac:spMkLst>
            <pc:docMk/>
            <pc:sldMk cId="1640904737" sldId="336"/>
            <ac:spMk id="32" creationId="{783E15A1-AE57-C65A-7BDA-216225C5310E}"/>
          </ac:spMkLst>
        </pc:spChg>
        <pc:spChg chg="add mod">
          <ac:chgData name="Daniel Carvalho" userId="5d1cc23a-97af-4f53-959c-f03d38fc032e" providerId="ADAL" clId="{2343DBCB-570C-4C0C-894F-F0AF01444F87}" dt="2023-05-09T14:41:56.917" v="3355" actId="208"/>
          <ac:spMkLst>
            <pc:docMk/>
            <pc:sldMk cId="1640904737" sldId="336"/>
            <ac:spMk id="33" creationId="{CBADB3FA-DD5D-1B79-7D65-D1BD28FB6C74}"/>
          </ac:spMkLst>
        </pc:spChg>
        <pc:spChg chg="mod">
          <ac:chgData name="Daniel Carvalho" userId="5d1cc23a-97af-4f53-959c-f03d38fc032e" providerId="ADAL" clId="{2343DBCB-570C-4C0C-894F-F0AF01444F87}" dt="2023-05-09T13:52:55.722" v="2572" actId="1076"/>
          <ac:spMkLst>
            <pc:docMk/>
            <pc:sldMk cId="1640904737" sldId="336"/>
            <ac:spMk id="1102" creationId="{00000000-0000-0000-0000-000000000000}"/>
          </ac:spMkLst>
        </pc:spChg>
        <pc:picChg chg="add mod">
          <ac:chgData name="Daniel Carvalho" userId="5d1cc23a-97af-4f53-959c-f03d38fc032e" providerId="ADAL" clId="{2343DBCB-570C-4C0C-894F-F0AF01444F87}" dt="2023-05-09T14:41:36.802" v="3350" actId="1076"/>
          <ac:picMkLst>
            <pc:docMk/>
            <pc:sldMk cId="1640904737" sldId="336"/>
            <ac:picMk id="5" creationId="{1896732F-68BB-321D-5868-6A5C92CFF5DB}"/>
          </ac:picMkLst>
        </pc:picChg>
        <pc:picChg chg="add mod">
          <ac:chgData name="Daniel Carvalho" userId="5d1cc23a-97af-4f53-959c-f03d38fc032e" providerId="ADAL" clId="{2343DBCB-570C-4C0C-894F-F0AF01444F87}" dt="2023-05-09T13:53:00.830" v="2584" actId="1036"/>
          <ac:picMkLst>
            <pc:docMk/>
            <pc:sldMk cId="1640904737" sldId="336"/>
            <ac:picMk id="7" creationId="{4F9CA9AA-7E71-E699-ADA2-C867DDA0B93B}"/>
          </ac:picMkLst>
        </pc:picChg>
        <pc:picChg chg="del">
          <ac:chgData name="Daniel Carvalho" userId="5d1cc23a-97af-4f53-959c-f03d38fc032e" providerId="ADAL" clId="{2343DBCB-570C-4C0C-894F-F0AF01444F87}" dt="2023-05-09T13:49:46.630" v="2492" actId="478"/>
          <ac:picMkLst>
            <pc:docMk/>
            <pc:sldMk cId="1640904737" sldId="336"/>
            <ac:picMk id="9" creationId="{9B2CFDEF-16AE-B439-4820-554FFAAFC1F8}"/>
          </ac:picMkLst>
        </pc:picChg>
        <pc:picChg chg="del">
          <ac:chgData name="Daniel Carvalho" userId="5d1cc23a-97af-4f53-959c-f03d38fc032e" providerId="ADAL" clId="{2343DBCB-570C-4C0C-894F-F0AF01444F87}" dt="2023-05-09T13:49:46.630" v="2492" actId="478"/>
          <ac:picMkLst>
            <pc:docMk/>
            <pc:sldMk cId="1640904737" sldId="336"/>
            <ac:picMk id="10" creationId="{F3A7CE37-4E04-F23C-C06D-F190F305C127}"/>
          </ac:picMkLst>
        </pc:picChg>
        <pc:picChg chg="del">
          <ac:chgData name="Daniel Carvalho" userId="5d1cc23a-97af-4f53-959c-f03d38fc032e" providerId="ADAL" clId="{2343DBCB-570C-4C0C-894F-F0AF01444F87}" dt="2023-05-09T13:49:46.630" v="2492" actId="478"/>
          <ac:picMkLst>
            <pc:docMk/>
            <pc:sldMk cId="1640904737" sldId="336"/>
            <ac:picMk id="11" creationId="{F364454C-AB40-9E81-94DC-6FA7A882EC5A}"/>
          </ac:picMkLst>
        </pc:picChg>
        <pc:picChg chg="add mod">
          <ac:chgData name="Daniel Carvalho" userId="5d1cc23a-97af-4f53-959c-f03d38fc032e" providerId="ADAL" clId="{2343DBCB-570C-4C0C-894F-F0AF01444F87}" dt="2023-05-09T13:53:00.830" v="2584" actId="1036"/>
          <ac:picMkLst>
            <pc:docMk/>
            <pc:sldMk cId="1640904737" sldId="336"/>
            <ac:picMk id="15" creationId="{C3770ECC-3D63-653C-9B58-934CB0D0EBD6}"/>
          </ac:picMkLst>
        </pc:picChg>
        <pc:picChg chg="add mod">
          <ac:chgData name="Daniel Carvalho" userId="5d1cc23a-97af-4f53-959c-f03d38fc032e" providerId="ADAL" clId="{2343DBCB-570C-4C0C-894F-F0AF01444F87}" dt="2023-05-09T13:52:03.139" v="2554" actId="1076"/>
          <ac:picMkLst>
            <pc:docMk/>
            <pc:sldMk cId="1640904737" sldId="336"/>
            <ac:picMk id="17" creationId="{47EBA3E0-6C85-6596-4A75-8407F457E2A6}"/>
          </ac:picMkLst>
        </pc:picChg>
        <pc:picChg chg="add mod">
          <ac:chgData name="Daniel Carvalho" userId="5d1cc23a-97af-4f53-959c-f03d38fc032e" providerId="ADAL" clId="{2343DBCB-570C-4C0C-894F-F0AF01444F87}" dt="2023-05-09T13:52:05.877" v="2555" actId="1076"/>
          <ac:picMkLst>
            <pc:docMk/>
            <pc:sldMk cId="1640904737" sldId="336"/>
            <ac:picMk id="19" creationId="{621CCF02-EEE2-4CFB-5205-E9FEEF877CB3}"/>
          </ac:picMkLst>
        </pc:picChg>
        <pc:picChg chg="add mod">
          <ac:chgData name="Daniel Carvalho" userId="5d1cc23a-97af-4f53-959c-f03d38fc032e" providerId="ADAL" clId="{2343DBCB-570C-4C0C-894F-F0AF01444F87}" dt="2023-05-09T14:41:31.602" v="3347" actId="1076"/>
          <ac:picMkLst>
            <pc:docMk/>
            <pc:sldMk cId="1640904737" sldId="336"/>
            <ac:picMk id="21" creationId="{725F5560-2389-5C85-76BB-F602194B292B}"/>
          </ac:picMkLst>
        </pc:picChg>
        <pc:picChg chg="add mod">
          <ac:chgData name="Daniel Carvalho" userId="5d1cc23a-97af-4f53-959c-f03d38fc032e" providerId="ADAL" clId="{2343DBCB-570C-4C0C-894F-F0AF01444F87}" dt="2023-05-09T13:52:12.298" v="2557" actId="1076"/>
          <ac:picMkLst>
            <pc:docMk/>
            <pc:sldMk cId="1640904737" sldId="336"/>
            <ac:picMk id="23" creationId="{4B395165-408E-A221-229A-D5C35A6F74DB}"/>
          </ac:picMkLst>
        </pc:picChg>
      </pc:sldChg>
      <pc:sldChg chg="add del">
        <pc:chgData name="Daniel Carvalho" userId="5d1cc23a-97af-4f53-959c-f03d38fc032e" providerId="ADAL" clId="{2343DBCB-570C-4C0C-894F-F0AF01444F87}" dt="2023-05-09T13:55:37.275" v="2672" actId="2696"/>
        <pc:sldMkLst>
          <pc:docMk/>
          <pc:sldMk cId="2640334296" sldId="338"/>
        </pc:sldMkLst>
      </pc:sldChg>
      <pc:sldChg chg="addSp delSp modSp add mod modAnim modNotesTx">
        <pc:chgData name="Daniel Carvalho" userId="5d1cc23a-97af-4f53-959c-f03d38fc032e" providerId="ADAL" clId="{2343DBCB-570C-4C0C-894F-F0AF01444F87}" dt="2023-05-09T15:41:48.025" v="4642" actId="20577"/>
        <pc:sldMkLst>
          <pc:docMk/>
          <pc:sldMk cId="4282968552" sldId="338"/>
        </pc:sldMkLst>
        <pc:spChg chg="add mod">
          <ac:chgData name="Daniel Carvalho" userId="5d1cc23a-97af-4f53-959c-f03d38fc032e" providerId="ADAL" clId="{2343DBCB-570C-4C0C-894F-F0AF01444F87}" dt="2023-05-09T14:42:33.580" v="3357"/>
          <ac:spMkLst>
            <pc:docMk/>
            <pc:sldMk cId="4282968552" sldId="338"/>
            <ac:spMk id="2" creationId="{0573C485-0876-547E-91D1-ACC025397141}"/>
          </ac:spMkLst>
        </pc:spChg>
        <pc:spChg chg="mod">
          <ac:chgData name="Daniel Carvalho" userId="5d1cc23a-97af-4f53-959c-f03d38fc032e" providerId="ADAL" clId="{2343DBCB-570C-4C0C-894F-F0AF01444F87}" dt="2023-05-09T13:56:06.497" v="2731" actId="1037"/>
          <ac:spMkLst>
            <pc:docMk/>
            <pc:sldMk cId="4282968552" sldId="338"/>
            <ac:spMk id="27" creationId="{F90E8785-F322-CABB-96B4-80AB1C12BC6C}"/>
          </ac:spMkLst>
        </pc:spChg>
        <pc:spChg chg="mod">
          <ac:chgData name="Daniel Carvalho" userId="5d1cc23a-97af-4f53-959c-f03d38fc032e" providerId="ADAL" clId="{2343DBCB-570C-4C0C-894F-F0AF01444F87}" dt="2023-05-09T13:56:11.919" v="2733" actId="1076"/>
          <ac:spMkLst>
            <pc:docMk/>
            <pc:sldMk cId="4282968552" sldId="338"/>
            <ac:spMk id="29" creationId="{953A3567-3F11-DD1E-DB20-CD363E87B55D}"/>
          </ac:spMkLst>
        </pc:spChg>
        <pc:spChg chg="del">
          <ac:chgData name="Daniel Carvalho" userId="5d1cc23a-97af-4f53-959c-f03d38fc032e" providerId="ADAL" clId="{2343DBCB-570C-4C0C-894F-F0AF01444F87}" dt="2023-05-09T13:56:01.986" v="2702" actId="478"/>
          <ac:spMkLst>
            <pc:docMk/>
            <pc:sldMk cId="4282968552" sldId="338"/>
            <ac:spMk id="30" creationId="{8F8FB2B9-1AC9-08D1-C1B1-DE13E78FF414}"/>
          </ac:spMkLst>
        </pc:spChg>
        <pc:spChg chg="mod">
          <ac:chgData name="Daniel Carvalho" userId="5d1cc23a-97af-4f53-959c-f03d38fc032e" providerId="ADAL" clId="{2343DBCB-570C-4C0C-894F-F0AF01444F87}" dt="2023-05-09T13:56:20.501" v="2736" actId="1076"/>
          <ac:spMkLst>
            <pc:docMk/>
            <pc:sldMk cId="4282968552" sldId="338"/>
            <ac:spMk id="31" creationId="{FFC18A48-2BA6-3396-4C81-89E917DE479D}"/>
          </ac:spMkLst>
        </pc:spChg>
        <pc:spChg chg="mod">
          <ac:chgData name="Daniel Carvalho" userId="5d1cc23a-97af-4f53-959c-f03d38fc032e" providerId="ADAL" clId="{2343DBCB-570C-4C0C-894F-F0AF01444F87}" dt="2023-05-09T13:55:53.018" v="2700" actId="20577"/>
          <ac:spMkLst>
            <pc:docMk/>
            <pc:sldMk cId="4282968552" sldId="338"/>
            <ac:spMk id="1102" creationId="{00000000-0000-0000-0000-000000000000}"/>
          </ac:spMkLst>
        </pc:spChg>
        <pc:picChg chg="mod">
          <ac:chgData name="Daniel Carvalho" userId="5d1cc23a-97af-4f53-959c-f03d38fc032e" providerId="ADAL" clId="{2343DBCB-570C-4C0C-894F-F0AF01444F87}" dt="2023-05-09T13:56:28.738" v="2737" actId="14826"/>
          <ac:picMkLst>
            <pc:docMk/>
            <pc:sldMk cId="4282968552" sldId="338"/>
            <ac:picMk id="5" creationId="{1896732F-68BB-321D-5868-6A5C92CFF5DB}"/>
          </ac:picMkLst>
        </pc:picChg>
        <pc:picChg chg="mod">
          <ac:chgData name="Daniel Carvalho" userId="5d1cc23a-97af-4f53-959c-f03d38fc032e" providerId="ADAL" clId="{2343DBCB-570C-4C0C-894F-F0AF01444F87}" dt="2023-05-09T13:56:36.208" v="2738" actId="14826"/>
          <ac:picMkLst>
            <pc:docMk/>
            <pc:sldMk cId="4282968552" sldId="338"/>
            <ac:picMk id="7" creationId="{4F9CA9AA-7E71-E699-ADA2-C867DDA0B93B}"/>
          </ac:picMkLst>
        </pc:picChg>
        <pc:picChg chg="mod">
          <ac:chgData name="Daniel Carvalho" userId="5d1cc23a-97af-4f53-959c-f03d38fc032e" providerId="ADAL" clId="{2343DBCB-570C-4C0C-894F-F0AF01444F87}" dt="2023-05-09T13:56:41.916" v="2739" actId="14826"/>
          <ac:picMkLst>
            <pc:docMk/>
            <pc:sldMk cId="4282968552" sldId="338"/>
            <ac:picMk id="15" creationId="{C3770ECC-3D63-653C-9B58-934CB0D0EBD6}"/>
          </ac:picMkLst>
        </pc:picChg>
        <pc:picChg chg="mod">
          <ac:chgData name="Daniel Carvalho" userId="5d1cc23a-97af-4f53-959c-f03d38fc032e" providerId="ADAL" clId="{2343DBCB-570C-4C0C-894F-F0AF01444F87}" dt="2023-05-09T13:56:48.924" v="2740" actId="14826"/>
          <ac:picMkLst>
            <pc:docMk/>
            <pc:sldMk cId="4282968552" sldId="338"/>
            <ac:picMk id="17" creationId="{47EBA3E0-6C85-6596-4A75-8407F457E2A6}"/>
          </ac:picMkLst>
        </pc:picChg>
        <pc:picChg chg="mod">
          <ac:chgData name="Daniel Carvalho" userId="5d1cc23a-97af-4f53-959c-f03d38fc032e" providerId="ADAL" clId="{2343DBCB-570C-4C0C-894F-F0AF01444F87}" dt="2023-05-09T13:56:55.773" v="2741" actId="14826"/>
          <ac:picMkLst>
            <pc:docMk/>
            <pc:sldMk cId="4282968552" sldId="338"/>
            <ac:picMk id="19" creationId="{621CCF02-EEE2-4CFB-5205-E9FEEF877CB3}"/>
          </ac:picMkLst>
        </pc:picChg>
        <pc:picChg chg="del">
          <ac:chgData name="Daniel Carvalho" userId="5d1cc23a-97af-4f53-959c-f03d38fc032e" providerId="ADAL" clId="{2343DBCB-570C-4C0C-894F-F0AF01444F87}" dt="2023-05-09T13:55:59.825" v="2701" actId="478"/>
          <ac:picMkLst>
            <pc:docMk/>
            <pc:sldMk cId="4282968552" sldId="338"/>
            <ac:picMk id="21" creationId="{725F5560-2389-5C85-76BB-F602194B292B}"/>
          </ac:picMkLst>
        </pc:picChg>
        <pc:picChg chg="mod">
          <ac:chgData name="Daniel Carvalho" userId="5d1cc23a-97af-4f53-959c-f03d38fc032e" providerId="ADAL" clId="{2343DBCB-570C-4C0C-894F-F0AF01444F87}" dt="2023-05-09T13:57:20.485" v="2742" actId="14826"/>
          <ac:picMkLst>
            <pc:docMk/>
            <pc:sldMk cId="4282968552" sldId="338"/>
            <ac:picMk id="23" creationId="{4B395165-408E-A221-229A-D5C35A6F74DB}"/>
          </ac:picMkLst>
        </pc:picChg>
      </pc:sldChg>
      <pc:sldChg chg="addSp modSp add mod modAnim">
        <pc:chgData name="Daniel Carvalho" userId="5d1cc23a-97af-4f53-959c-f03d38fc032e" providerId="ADAL" clId="{2343DBCB-570C-4C0C-894F-F0AF01444F87}" dt="2023-05-09T15:03:11.893" v="3484"/>
        <pc:sldMkLst>
          <pc:docMk/>
          <pc:sldMk cId="2308020577" sldId="339"/>
        </pc:sldMkLst>
        <pc:spChg chg="add mod">
          <ac:chgData name="Daniel Carvalho" userId="5d1cc23a-97af-4f53-959c-f03d38fc032e" providerId="ADAL" clId="{2343DBCB-570C-4C0C-894F-F0AF01444F87}" dt="2023-05-09T15:03:11.893" v="3484"/>
          <ac:spMkLst>
            <pc:docMk/>
            <pc:sldMk cId="2308020577" sldId="339"/>
            <ac:spMk id="2" creationId="{5730BFF9-8174-2AF3-BB35-C1FF79461A47}"/>
          </ac:spMkLst>
        </pc:spChg>
        <pc:spChg chg="mod">
          <ac:chgData name="Daniel Carvalho" userId="5d1cc23a-97af-4f53-959c-f03d38fc032e" providerId="ADAL" clId="{2343DBCB-570C-4C0C-894F-F0AF01444F87}" dt="2023-05-09T13:57:40.418" v="2766" actId="20577"/>
          <ac:spMkLst>
            <pc:docMk/>
            <pc:sldMk cId="2308020577" sldId="339"/>
            <ac:spMk id="1102" creationId="{00000000-0000-0000-0000-000000000000}"/>
          </ac:spMkLst>
        </pc:spChg>
        <pc:picChg chg="mod">
          <ac:chgData name="Daniel Carvalho" userId="5d1cc23a-97af-4f53-959c-f03d38fc032e" providerId="ADAL" clId="{2343DBCB-570C-4C0C-894F-F0AF01444F87}" dt="2023-05-09T13:57:46.948" v="2767" actId="14826"/>
          <ac:picMkLst>
            <pc:docMk/>
            <pc:sldMk cId="2308020577" sldId="339"/>
            <ac:picMk id="9" creationId="{9B2CFDEF-16AE-B439-4820-554FFAAFC1F8}"/>
          </ac:picMkLst>
        </pc:picChg>
        <pc:picChg chg="mod">
          <ac:chgData name="Daniel Carvalho" userId="5d1cc23a-97af-4f53-959c-f03d38fc032e" providerId="ADAL" clId="{2343DBCB-570C-4C0C-894F-F0AF01444F87}" dt="2023-05-09T13:57:53.087" v="2768" actId="14826"/>
          <ac:picMkLst>
            <pc:docMk/>
            <pc:sldMk cId="2308020577" sldId="339"/>
            <ac:picMk id="10" creationId="{F3A7CE37-4E04-F23C-C06D-F190F305C127}"/>
          </ac:picMkLst>
        </pc:picChg>
        <pc:picChg chg="mod">
          <ac:chgData name="Daniel Carvalho" userId="5d1cc23a-97af-4f53-959c-f03d38fc032e" providerId="ADAL" clId="{2343DBCB-570C-4C0C-894F-F0AF01444F87}" dt="2023-05-09T13:58:00.364" v="2769" actId="14826"/>
          <ac:picMkLst>
            <pc:docMk/>
            <pc:sldMk cId="2308020577" sldId="339"/>
            <ac:picMk id="11" creationId="{F364454C-AB40-9E81-94DC-6FA7A882EC5A}"/>
          </ac:picMkLst>
        </pc:picChg>
      </pc:sldChg>
      <pc:sldChg chg="addSp modSp add mod modAnim">
        <pc:chgData name="Daniel Carvalho" userId="5d1cc23a-97af-4f53-959c-f03d38fc032e" providerId="ADAL" clId="{2343DBCB-570C-4C0C-894F-F0AF01444F87}" dt="2023-05-09T14:43:23.948" v="3483" actId="1076"/>
        <pc:sldMkLst>
          <pc:docMk/>
          <pc:sldMk cId="1265740766" sldId="340"/>
        </pc:sldMkLst>
        <pc:spChg chg="add mod">
          <ac:chgData name="Daniel Carvalho" userId="5d1cc23a-97af-4f53-959c-f03d38fc032e" providerId="ADAL" clId="{2343DBCB-570C-4C0C-894F-F0AF01444F87}" dt="2023-05-09T14:43:23.948" v="3483" actId="1076"/>
          <ac:spMkLst>
            <pc:docMk/>
            <pc:sldMk cId="1265740766" sldId="340"/>
            <ac:spMk id="2" creationId="{B140D6C0-2310-D7B1-F0B5-97562AC00CB2}"/>
          </ac:spMkLst>
        </pc:spChg>
        <pc:spChg chg="mod">
          <ac:chgData name="Daniel Carvalho" userId="5d1cc23a-97af-4f53-959c-f03d38fc032e" providerId="ADAL" clId="{2343DBCB-570C-4C0C-894F-F0AF01444F87}" dt="2023-05-09T13:58:16.857" v="2775" actId="20577"/>
          <ac:spMkLst>
            <pc:docMk/>
            <pc:sldMk cId="1265740766" sldId="340"/>
            <ac:spMk id="12" creationId="{0F9A20C7-FA98-825F-E56F-C43ACADC18BC}"/>
          </ac:spMkLst>
        </pc:spChg>
        <pc:spChg chg="mod">
          <ac:chgData name="Daniel Carvalho" userId="5d1cc23a-97af-4f53-959c-f03d38fc032e" providerId="ADAL" clId="{2343DBCB-570C-4C0C-894F-F0AF01444F87}" dt="2023-05-09T13:58:20.710" v="2788" actId="20577"/>
          <ac:spMkLst>
            <pc:docMk/>
            <pc:sldMk cId="1265740766" sldId="340"/>
            <ac:spMk id="13" creationId="{DB487F6F-0335-C1B5-2101-A801FC8E06F0}"/>
          </ac:spMkLst>
        </pc:spChg>
        <pc:spChg chg="mod">
          <ac:chgData name="Daniel Carvalho" userId="5d1cc23a-97af-4f53-959c-f03d38fc032e" providerId="ADAL" clId="{2343DBCB-570C-4C0C-894F-F0AF01444F87}" dt="2023-05-09T13:58:32.727" v="2808" actId="20577"/>
          <ac:spMkLst>
            <pc:docMk/>
            <pc:sldMk cId="1265740766" sldId="340"/>
            <ac:spMk id="14" creationId="{C6346A41-5FB2-A3C9-FCB8-FEB49D65F198}"/>
          </ac:spMkLst>
        </pc:spChg>
        <pc:picChg chg="mod">
          <ac:chgData name="Daniel Carvalho" userId="5d1cc23a-97af-4f53-959c-f03d38fc032e" providerId="ADAL" clId="{2343DBCB-570C-4C0C-894F-F0AF01444F87}" dt="2023-05-09T13:58:38.837" v="2809" actId="14826"/>
          <ac:picMkLst>
            <pc:docMk/>
            <pc:sldMk cId="1265740766" sldId="340"/>
            <ac:picMk id="9" creationId="{9B2CFDEF-16AE-B439-4820-554FFAAFC1F8}"/>
          </ac:picMkLst>
        </pc:picChg>
        <pc:picChg chg="mod">
          <ac:chgData name="Daniel Carvalho" userId="5d1cc23a-97af-4f53-959c-f03d38fc032e" providerId="ADAL" clId="{2343DBCB-570C-4C0C-894F-F0AF01444F87}" dt="2023-05-09T13:58:46.314" v="2810" actId="14826"/>
          <ac:picMkLst>
            <pc:docMk/>
            <pc:sldMk cId="1265740766" sldId="340"/>
            <ac:picMk id="10" creationId="{F3A7CE37-4E04-F23C-C06D-F190F305C127}"/>
          </ac:picMkLst>
        </pc:picChg>
        <pc:picChg chg="mod">
          <ac:chgData name="Daniel Carvalho" userId="5d1cc23a-97af-4f53-959c-f03d38fc032e" providerId="ADAL" clId="{2343DBCB-570C-4C0C-894F-F0AF01444F87}" dt="2023-05-09T13:58:54.345" v="2811" actId="14826"/>
          <ac:picMkLst>
            <pc:docMk/>
            <pc:sldMk cId="1265740766" sldId="340"/>
            <ac:picMk id="11" creationId="{F364454C-AB40-9E81-94DC-6FA7A882EC5A}"/>
          </ac:picMkLst>
        </pc:picChg>
      </pc:sldChg>
      <pc:sldChg chg="modSp mod">
        <pc:chgData name="Daniel Carvalho" userId="5d1cc23a-97af-4f53-959c-f03d38fc032e" providerId="ADAL" clId="{2343DBCB-570C-4C0C-894F-F0AF01444F87}" dt="2023-05-09T16:18:01.914" v="5018" actId="20577"/>
        <pc:sldMkLst>
          <pc:docMk/>
          <pc:sldMk cId="2811539262" sldId="343"/>
        </pc:sldMkLst>
        <pc:spChg chg="mod">
          <ac:chgData name="Daniel Carvalho" userId="5d1cc23a-97af-4f53-959c-f03d38fc032e" providerId="ADAL" clId="{2343DBCB-570C-4C0C-894F-F0AF01444F87}" dt="2023-05-09T16:18:01.914" v="5018" actId="20577"/>
          <ac:spMkLst>
            <pc:docMk/>
            <pc:sldMk cId="2811539262" sldId="343"/>
            <ac:spMk id="1102" creationId="{00000000-0000-0000-0000-000000000000}"/>
          </ac:spMkLst>
        </pc:spChg>
      </pc:sldChg>
      <pc:sldChg chg="modSp add mod modAnim">
        <pc:chgData name="Daniel Carvalho" userId="5d1cc23a-97af-4f53-959c-f03d38fc032e" providerId="ADAL" clId="{2343DBCB-570C-4C0C-894F-F0AF01444F87}" dt="2023-05-09T15:21:22.380" v="4458"/>
        <pc:sldMkLst>
          <pc:docMk/>
          <pc:sldMk cId="402451598" sldId="347"/>
        </pc:sldMkLst>
        <pc:spChg chg="mod">
          <ac:chgData name="Daniel Carvalho" userId="5d1cc23a-97af-4f53-959c-f03d38fc032e" providerId="ADAL" clId="{2343DBCB-570C-4C0C-894F-F0AF01444F87}" dt="2023-05-09T15:05:16.141" v="3500" actId="20577"/>
          <ac:spMkLst>
            <pc:docMk/>
            <pc:sldMk cId="402451598" sldId="347"/>
            <ac:spMk id="1102" creationId="{00000000-0000-0000-0000-000000000000}"/>
          </ac:spMkLst>
        </pc:spChg>
        <pc:spChg chg="mod">
          <ac:chgData name="Daniel Carvalho" userId="5d1cc23a-97af-4f53-959c-f03d38fc032e" providerId="ADAL" clId="{2343DBCB-570C-4C0C-894F-F0AF01444F87}" dt="2023-05-09T15:20:51.748" v="4451" actId="207"/>
          <ac:spMkLst>
            <pc:docMk/>
            <pc:sldMk cId="402451598" sldId="347"/>
            <ac:spMk id="1103" creationId="{00000000-0000-0000-0000-000000000000}"/>
          </ac:spMkLst>
        </pc:spChg>
      </pc:sldChg>
      <pc:sldChg chg="addSp modSp add mod modAnim">
        <pc:chgData name="Daniel Carvalho" userId="5d1cc23a-97af-4f53-959c-f03d38fc032e" providerId="ADAL" clId="{2343DBCB-570C-4C0C-894F-F0AF01444F87}" dt="2023-05-09T15:21:07.223" v="4456" actId="207"/>
        <pc:sldMkLst>
          <pc:docMk/>
          <pc:sldMk cId="909359096" sldId="348"/>
        </pc:sldMkLst>
        <pc:spChg chg="add mod">
          <ac:chgData name="Daniel Carvalho" userId="5d1cc23a-97af-4f53-959c-f03d38fc032e" providerId="ADAL" clId="{2343DBCB-570C-4C0C-894F-F0AF01444F87}" dt="2023-05-09T15:09:40.297" v="4239" actId="1035"/>
          <ac:spMkLst>
            <pc:docMk/>
            <pc:sldMk cId="909359096" sldId="348"/>
            <ac:spMk id="2" creationId="{1F5F57E8-6714-3357-A748-52DBF00B3A65}"/>
          </ac:spMkLst>
        </pc:spChg>
        <pc:spChg chg="add mod">
          <ac:chgData name="Daniel Carvalho" userId="5d1cc23a-97af-4f53-959c-f03d38fc032e" providerId="ADAL" clId="{2343DBCB-570C-4C0C-894F-F0AF01444F87}" dt="2023-05-09T15:21:07.223" v="4456" actId="207"/>
          <ac:spMkLst>
            <pc:docMk/>
            <pc:sldMk cId="909359096" sldId="348"/>
            <ac:spMk id="3" creationId="{1C572770-E037-048D-4A9A-4E1B07F5C5B5}"/>
          </ac:spMkLst>
        </pc:spChg>
        <pc:spChg chg="mod">
          <ac:chgData name="Daniel Carvalho" userId="5d1cc23a-97af-4f53-959c-f03d38fc032e" providerId="ADAL" clId="{2343DBCB-570C-4C0C-894F-F0AF01444F87}" dt="2023-05-09T15:07:28.766" v="3852" actId="20577"/>
          <ac:spMkLst>
            <pc:docMk/>
            <pc:sldMk cId="909359096" sldId="348"/>
            <ac:spMk id="1102" creationId="{00000000-0000-0000-0000-000000000000}"/>
          </ac:spMkLst>
        </pc:spChg>
        <pc:spChg chg="mod">
          <ac:chgData name="Daniel Carvalho" userId="5d1cc23a-97af-4f53-959c-f03d38fc032e" providerId="ADAL" clId="{2343DBCB-570C-4C0C-894F-F0AF01444F87}" dt="2023-05-09T15:21:01.515" v="4454" actId="207"/>
          <ac:spMkLst>
            <pc:docMk/>
            <pc:sldMk cId="909359096" sldId="348"/>
            <ac:spMk id="1103" creationId="{00000000-0000-0000-0000-000000000000}"/>
          </ac:spMkLst>
        </pc:spChg>
      </pc:sldChg>
      <pc:sldChg chg="addSp delSp modSp add mod modNotesTx">
        <pc:chgData name="Daniel Carvalho" userId="5d1cc23a-97af-4f53-959c-f03d38fc032e" providerId="ADAL" clId="{2343DBCB-570C-4C0C-894F-F0AF01444F87}" dt="2023-05-09T15:48:10.725" v="4981" actId="20577"/>
        <pc:sldMkLst>
          <pc:docMk/>
          <pc:sldMk cId="61829981" sldId="349"/>
        </pc:sldMkLst>
        <pc:spChg chg="add del mod">
          <ac:chgData name="Daniel Carvalho" userId="5d1cc23a-97af-4f53-959c-f03d38fc032e" providerId="ADAL" clId="{2343DBCB-570C-4C0C-894F-F0AF01444F87}" dt="2023-05-09T15:10:25.896" v="4389" actId="478"/>
          <ac:spMkLst>
            <pc:docMk/>
            <pc:sldMk cId="61829981" sldId="349"/>
            <ac:spMk id="3" creationId="{0DBCF6B8-142F-65F8-9485-0AFC185EA574}"/>
          </ac:spMkLst>
        </pc:spChg>
        <pc:spChg chg="mod">
          <ac:chgData name="Daniel Carvalho" userId="5d1cc23a-97af-4f53-959c-f03d38fc032e" providerId="ADAL" clId="{2343DBCB-570C-4C0C-894F-F0AF01444F87}" dt="2023-05-09T15:11:19.897" v="4392" actId="1076"/>
          <ac:spMkLst>
            <pc:docMk/>
            <pc:sldMk cId="61829981" sldId="349"/>
            <ac:spMk id="1102" creationId="{00000000-0000-0000-0000-000000000000}"/>
          </ac:spMkLst>
        </pc:spChg>
        <pc:spChg chg="del">
          <ac:chgData name="Daniel Carvalho" userId="5d1cc23a-97af-4f53-959c-f03d38fc032e" providerId="ADAL" clId="{2343DBCB-570C-4C0C-894F-F0AF01444F87}" dt="2023-05-09T15:10:24.133" v="4388" actId="478"/>
          <ac:spMkLst>
            <pc:docMk/>
            <pc:sldMk cId="61829981" sldId="349"/>
            <ac:spMk id="1103" creationId="{00000000-0000-0000-0000-000000000000}"/>
          </ac:spMkLst>
        </pc:spChg>
        <pc:picChg chg="add mod">
          <ac:chgData name="Daniel Carvalho" userId="5d1cc23a-97af-4f53-959c-f03d38fc032e" providerId="ADAL" clId="{2343DBCB-570C-4C0C-894F-F0AF01444F87}" dt="2023-05-09T15:11:22.653" v="4394" actId="1076"/>
          <ac:picMkLst>
            <pc:docMk/>
            <pc:sldMk cId="61829981" sldId="349"/>
            <ac:picMk id="5" creationId="{585B8660-A2BF-63FD-E5B1-5EDDFBAEFB04}"/>
          </ac:picMkLst>
        </pc:picChg>
      </pc:sldChg>
      <pc:sldMasterChg chg="delSldLayout">
        <pc:chgData name="Daniel Carvalho" userId="5d1cc23a-97af-4f53-959c-f03d38fc032e" providerId="ADAL" clId="{2343DBCB-570C-4C0C-894F-F0AF01444F87}" dt="2023-05-09T15:12:15.997" v="4395" actId="2696"/>
        <pc:sldMasterMkLst>
          <pc:docMk/>
          <pc:sldMasterMk cId="0" sldId="2147483678"/>
        </pc:sldMasterMkLst>
        <pc:sldLayoutChg chg="del">
          <pc:chgData name="Daniel Carvalho" userId="5d1cc23a-97af-4f53-959c-f03d38fc032e" providerId="ADAL" clId="{2343DBCB-570C-4C0C-894F-F0AF01444F87}" dt="2023-05-09T15:12:15.997" v="4395" actId="2696"/>
          <pc:sldLayoutMkLst>
            <pc:docMk/>
            <pc:sldMasterMk cId="0" sldId="2147483678"/>
            <pc:sldLayoutMk cId="0" sldId="2147483651"/>
          </pc:sldLayoutMkLst>
        </pc:sldLayoutChg>
        <pc:sldLayoutChg chg="del">
          <pc:chgData name="Daniel Carvalho" userId="5d1cc23a-97af-4f53-959c-f03d38fc032e" providerId="ADAL" clId="{2343DBCB-570C-4C0C-894F-F0AF01444F87}" dt="2023-05-09T15:12:15.997" v="4395" actId="2696"/>
          <pc:sldLayoutMkLst>
            <pc:docMk/>
            <pc:sldMasterMk cId="0" sldId="2147483678"/>
            <pc:sldLayoutMk cId="0" sldId="2147483654"/>
          </pc:sldLayoutMkLst>
        </pc:sldLayoutChg>
        <pc:sldLayoutChg chg="del">
          <pc:chgData name="Daniel Carvalho" userId="5d1cc23a-97af-4f53-959c-f03d38fc032e" providerId="ADAL" clId="{2343DBCB-570C-4C0C-894F-F0AF01444F87}" dt="2023-05-09T15:12:15.997" v="4395" actId="2696"/>
          <pc:sldLayoutMkLst>
            <pc:docMk/>
            <pc:sldMasterMk cId="0" sldId="2147483678"/>
            <pc:sldLayoutMk cId="0" sldId="2147483655"/>
          </pc:sldLayoutMkLst>
        </pc:sldLayoutChg>
        <pc:sldLayoutChg chg="del">
          <pc:chgData name="Daniel Carvalho" userId="5d1cc23a-97af-4f53-959c-f03d38fc032e" providerId="ADAL" clId="{2343DBCB-570C-4C0C-894F-F0AF01444F87}" dt="2023-05-09T15:12:15.997" v="4395" actId="2696"/>
          <pc:sldLayoutMkLst>
            <pc:docMk/>
            <pc:sldMasterMk cId="0" sldId="2147483678"/>
            <pc:sldLayoutMk cId="0" sldId="2147483656"/>
          </pc:sldLayoutMkLst>
        </pc:sldLayoutChg>
        <pc:sldLayoutChg chg="del">
          <pc:chgData name="Daniel Carvalho" userId="5d1cc23a-97af-4f53-959c-f03d38fc032e" providerId="ADAL" clId="{2343DBCB-570C-4C0C-894F-F0AF01444F87}" dt="2023-05-09T15:12:15.997" v="4395" actId="2696"/>
          <pc:sldLayoutMkLst>
            <pc:docMk/>
            <pc:sldMasterMk cId="0" sldId="2147483678"/>
            <pc:sldLayoutMk cId="0" sldId="2147483657"/>
          </pc:sldLayoutMkLst>
        </pc:sldLayoutChg>
        <pc:sldLayoutChg chg="del">
          <pc:chgData name="Daniel Carvalho" userId="5d1cc23a-97af-4f53-959c-f03d38fc032e" providerId="ADAL" clId="{2343DBCB-570C-4C0C-894F-F0AF01444F87}" dt="2023-05-09T15:12:15.997" v="4395" actId="2696"/>
          <pc:sldLayoutMkLst>
            <pc:docMk/>
            <pc:sldMasterMk cId="0" sldId="2147483678"/>
            <pc:sldLayoutMk cId="0" sldId="2147483660"/>
          </pc:sldLayoutMkLst>
        </pc:sldLayoutChg>
        <pc:sldLayoutChg chg="del">
          <pc:chgData name="Daniel Carvalho" userId="5d1cc23a-97af-4f53-959c-f03d38fc032e" providerId="ADAL" clId="{2343DBCB-570C-4C0C-894F-F0AF01444F87}" dt="2023-05-09T15:12:15.997" v="4395" actId="2696"/>
          <pc:sldLayoutMkLst>
            <pc:docMk/>
            <pc:sldMasterMk cId="0" sldId="2147483678"/>
            <pc:sldLayoutMk cId="0" sldId="2147483661"/>
          </pc:sldLayoutMkLst>
        </pc:sldLayoutChg>
        <pc:sldLayoutChg chg="del">
          <pc:chgData name="Daniel Carvalho" userId="5d1cc23a-97af-4f53-959c-f03d38fc032e" providerId="ADAL" clId="{2343DBCB-570C-4C0C-894F-F0AF01444F87}" dt="2023-05-09T15:12:15.997" v="4395" actId="2696"/>
          <pc:sldLayoutMkLst>
            <pc:docMk/>
            <pc:sldMasterMk cId="0" sldId="2147483678"/>
            <pc:sldLayoutMk cId="0" sldId="2147483662"/>
          </pc:sldLayoutMkLst>
        </pc:sldLayoutChg>
        <pc:sldLayoutChg chg="del">
          <pc:chgData name="Daniel Carvalho" userId="5d1cc23a-97af-4f53-959c-f03d38fc032e" providerId="ADAL" clId="{2343DBCB-570C-4C0C-894F-F0AF01444F87}" dt="2023-05-09T15:12:15.997" v="4395" actId="2696"/>
          <pc:sldLayoutMkLst>
            <pc:docMk/>
            <pc:sldMasterMk cId="0" sldId="2147483678"/>
            <pc:sldLayoutMk cId="0" sldId="2147483663"/>
          </pc:sldLayoutMkLst>
        </pc:sldLayoutChg>
        <pc:sldLayoutChg chg="del">
          <pc:chgData name="Daniel Carvalho" userId="5d1cc23a-97af-4f53-959c-f03d38fc032e" providerId="ADAL" clId="{2343DBCB-570C-4C0C-894F-F0AF01444F87}" dt="2023-05-09T15:12:15.997" v="4395" actId="2696"/>
          <pc:sldLayoutMkLst>
            <pc:docMk/>
            <pc:sldMasterMk cId="0" sldId="2147483678"/>
            <pc:sldLayoutMk cId="0" sldId="2147483664"/>
          </pc:sldLayoutMkLst>
        </pc:sldLayoutChg>
        <pc:sldLayoutChg chg="del">
          <pc:chgData name="Daniel Carvalho" userId="5d1cc23a-97af-4f53-959c-f03d38fc032e" providerId="ADAL" clId="{2343DBCB-570C-4C0C-894F-F0AF01444F87}" dt="2023-05-09T15:12:15.997" v="4395" actId="2696"/>
          <pc:sldLayoutMkLst>
            <pc:docMk/>
            <pc:sldMasterMk cId="0" sldId="2147483678"/>
            <pc:sldLayoutMk cId="0" sldId="2147483665"/>
          </pc:sldLayoutMkLst>
        </pc:sldLayoutChg>
        <pc:sldLayoutChg chg="del">
          <pc:chgData name="Daniel Carvalho" userId="5d1cc23a-97af-4f53-959c-f03d38fc032e" providerId="ADAL" clId="{2343DBCB-570C-4C0C-894F-F0AF01444F87}" dt="2023-05-09T15:12:15.997" v="4395" actId="2696"/>
          <pc:sldLayoutMkLst>
            <pc:docMk/>
            <pc:sldMasterMk cId="0" sldId="2147483678"/>
            <pc:sldLayoutMk cId="0" sldId="2147483666"/>
          </pc:sldLayoutMkLst>
        </pc:sldLayoutChg>
        <pc:sldLayoutChg chg="del">
          <pc:chgData name="Daniel Carvalho" userId="5d1cc23a-97af-4f53-959c-f03d38fc032e" providerId="ADAL" clId="{2343DBCB-570C-4C0C-894F-F0AF01444F87}" dt="2023-05-09T15:12:15.997" v="4395" actId="2696"/>
          <pc:sldLayoutMkLst>
            <pc:docMk/>
            <pc:sldMasterMk cId="0" sldId="2147483678"/>
            <pc:sldLayoutMk cId="0" sldId="2147483667"/>
          </pc:sldLayoutMkLst>
        </pc:sldLayoutChg>
        <pc:sldLayoutChg chg="del">
          <pc:chgData name="Daniel Carvalho" userId="5d1cc23a-97af-4f53-959c-f03d38fc032e" providerId="ADAL" clId="{2343DBCB-570C-4C0C-894F-F0AF01444F87}" dt="2023-05-09T15:12:15.997" v="4395" actId="2696"/>
          <pc:sldLayoutMkLst>
            <pc:docMk/>
            <pc:sldMasterMk cId="0" sldId="2147483678"/>
            <pc:sldLayoutMk cId="0" sldId="2147483668"/>
          </pc:sldLayoutMkLst>
        </pc:sldLayoutChg>
        <pc:sldLayoutChg chg="del">
          <pc:chgData name="Daniel Carvalho" userId="5d1cc23a-97af-4f53-959c-f03d38fc032e" providerId="ADAL" clId="{2343DBCB-570C-4C0C-894F-F0AF01444F87}" dt="2023-05-09T15:12:15.997" v="4395" actId="2696"/>
          <pc:sldLayoutMkLst>
            <pc:docMk/>
            <pc:sldMasterMk cId="0" sldId="2147483678"/>
            <pc:sldLayoutMk cId="0" sldId="2147483669"/>
          </pc:sldLayoutMkLst>
        </pc:sldLayoutChg>
        <pc:sldLayoutChg chg="del">
          <pc:chgData name="Daniel Carvalho" userId="5d1cc23a-97af-4f53-959c-f03d38fc032e" providerId="ADAL" clId="{2343DBCB-570C-4C0C-894F-F0AF01444F87}" dt="2023-05-09T15:12:15.997" v="4395" actId="2696"/>
          <pc:sldLayoutMkLst>
            <pc:docMk/>
            <pc:sldMasterMk cId="0" sldId="2147483678"/>
            <pc:sldLayoutMk cId="0" sldId="2147483670"/>
          </pc:sldLayoutMkLst>
        </pc:sldLayoutChg>
        <pc:sldLayoutChg chg="del">
          <pc:chgData name="Daniel Carvalho" userId="5d1cc23a-97af-4f53-959c-f03d38fc032e" providerId="ADAL" clId="{2343DBCB-570C-4C0C-894F-F0AF01444F87}" dt="2023-05-09T15:12:15.997" v="4395" actId="2696"/>
          <pc:sldLayoutMkLst>
            <pc:docMk/>
            <pc:sldMasterMk cId="0" sldId="2147483678"/>
            <pc:sldLayoutMk cId="0" sldId="2147483671"/>
          </pc:sldLayoutMkLst>
        </pc:sldLayoutChg>
      </pc:sldMasterChg>
      <pc:sldMasterChg chg="del delSldLayout">
        <pc:chgData name="Daniel Carvalho" userId="5d1cc23a-97af-4f53-959c-f03d38fc032e" providerId="ADAL" clId="{2343DBCB-570C-4C0C-894F-F0AF01444F87}" dt="2023-05-09T15:13:09.958" v="4400" actId="47"/>
        <pc:sldMasterMkLst>
          <pc:docMk/>
          <pc:sldMasterMk cId="0" sldId="2147483679"/>
        </pc:sldMasterMkLst>
        <pc:sldLayoutChg chg="del">
          <pc:chgData name="Daniel Carvalho" userId="5d1cc23a-97af-4f53-959c-f03d38fc032e" providerId="ADAL" clId="{2343DBCB-570C-4C0C-894F-F0AF01444F87}" dt="2023-05-09T15:13:09.958" v="4400" actId="47"/>
          <pc:sldLayoutMkLst>
            <pc:docMk/>
            <pc:sldMasterMk cId="0" sldId="2147483679"/>
            <pc:sldLayoutMk cId="0" sldId="2147483676"/>
          </pc:sldLayoutMkLst>
        </pc:sldLayoutChg>
        <pc:sldLayoutChg chg="del">
          <pc:chgData name="Daniel Carvalho" userId="5d1cc23a-97af-4f53-959c-f03d38fc032e" providerId="ADAL" clId="{2343DBCB-570C-4C0C-894F-F0AF01444F87}" dt="2023-05-09T15:13:09.958" v="4400" actId="47"/>
          <pc:sldLayoutMkLst>
            <pc:docMk/>
            <pc:sldMasterMk cId="0" sldId="2147483679"/>
            <pc:sldLayoutMk cId="0" sldId="2147483677"/>
          </pc:sldLayoutMkLst>
        </pc:sldLayoutChg>
      </pc:sldMasterChg>
    </pc:docChg>
  </pc:docChgLst>
  <pc:docChgLst>
    <pc:chgData name="Artur Correia" userId="S::art.afo@ua.pt::15c6ac0e-afc8-4798-99e4-72cd18cdc49d" providerId="AD" clId="Web-{24818E65-E7FD-3BCB-685A-509017942958}"/>
    <pc:docChg chg="addSld delSld modSld sldOrd">
      <pc:chgData name="Artur Correia" userId="S::art.afo@ua.pt::15c6ac0e-afc8-4798-99e4-72cd18cdc49d" providerId="AD" clId="Web-{24818E65-E7FD-3BCB-685A-509017942958}" dt="2023-05-09T14:19:01.783" v="885" actId="1076"/>
      <pc:docMkLst>
        <pc:docMk/>
      </pc:docMkLst>
      <pc:sldChg chg="modSp">
        <pc:chgData name="Artur Correia" userId="S::art.afo@ua.pt::15c6ac0e-afc8-4798-99e4-72cd18cdc49d" providerId="AD" clId="Web-{24818E65-E7FD-3BCB-685A-509017942958}" dt="2023-05-09T13:00:22.008" v="8"/>
        <pc:sldMkLst>
          <pc:docMk/>
          <pc:sldMk cId="0" sldId="257"/>
        </pc:sldMkLst>
        <pc:graphicFrameChg chg="mod modGraphic">
          <ac:chgData name="Artur Correia" userId="S::art.afo@ua.pt::15c6ac0e-afc8-4798-99e4-72cd18cdc49d" providerId="AD" clId="Web-{24818E65-E7FD-3BCB-685A-509017942958}" dt="2023-05-09T13:00:22.008" v="8"/>
          <ac:graphicFrameMkLst>
            <pc:docMk/>
            <pc:sldMk cId="0" sldId="257"/>
            <ac:graphicFrameMk id="390" creationId="{00000000-0000-0000-0000-000000000000}"/>
          </ac:graphicFrameMkLst>
        </pc:graphicFrameChg>
      </pc:sldChg>
      <pc:sldChg chg="addSp delSp modSp add replId">
        <pc:chgData name="Artur Correia" userId="S::art.afo@ua.pt::15c6ac0e-afc8-4798-99e4-72cd18cdc49d" providerId="AD" clId="Web-{24818E65-E7FD-3BCB-685A-509017942958}" dt="2023-05-09T13:26:49.178" v="405" actId="1076"/>
        <pc:sldMkLst>
          <pc:docMk/>
          <pc:sldMk cId="1374507080" sldId="318"/>
        </pc:sldMkLst>
        <pc:spChg chg="mod">
          <ac:chgData name="Artur Correia" userId="S::art.afo@ua.pt::15c6ac0e-afc8-4798-99e4-72cd18cdc49d" providerId="AD" clId="Web-{24818E65-E7FD-3BCB-685A-509017942958}" dt="2023-05-09T13:26:03.270" v="395" actId="1076"/>
          <ac:spMkLst>
            <pc:docMk/>
            <pc:sldMk cId="1374507080" sldId="318"/>
            <ac:spMk id="1102" creationId="{00000000-0000-0000-0000-000000000000}"/>
          </ac:spMkLst>
        </pc:spChg>
        <pc:spChg chg="mod">
          <ac:chgData name="Artur Correia" userId="S::art.afo@ua.pt::15c6ac0e-afc8-4798-99e4-72cd18cdc49d" providerId="AD" clId="Web-{24818E65-E7FD-3BCB-685A-509017942958}" dt="2023-05-09T13:26:49.178" v="405" actId="1076"/>
          <ac:spMkLst>
            <pc:docMk/>
            <pc:sldMk cId="1374507080" sldId="318"/>
            <ac:spMk id="1103" creationId="{00000000-0000-0000-0000-000000000000}"/>
          </ac:spMkLst>
        </pc:spChg>
        <pc:grpChg chg="del">
          <ac:chgData name="Artur Correia" userId="S::art.afo@ua.pt::15c6ac0e-afc8-4798-99e4-72cd18cdc49d" providerId="AD" clId="Web-{24818E65-E7FD-3BCB-685A-509017942958}" dt="2023-05-09T13:03:38.703" v="10"/>
          <ac:grpSpMkLst>
            <pc:docMk/>
            <pc:sldMk cId="1374507080" sldId="318"/>
            <ac:grpSpMk id="1104" creationId="{00000000-0000-0000-0000-000000000000}"/>
          </ac:grpSpMkLst>
        </pc:grpChg>
        <pc:picChg chg="add mod">
          <ac:chgData name="Artur Correia" userId="S::art.afo@ua.pt::15c6ac0e-afc8-4798-99e4-72cd18cdc49d" providerId="AD" clId="Web-{24818E65-E7FD-3BCB-685A-509017942958}" dt="2023-05-09T13:26:10.880" v="397" actId="1076"/>
          <ac:picMkLst>
            <pc:docMk/>
            <pc:sldMk cId="1374507080" sldId="318"/>
            <ac:picMk id="2" creationId="{5917D966-082A-A9B0-BAB5-49E54FAB97D3}"/>
          </ac:picMkLst>
        </pc:picChg>
      </pc:sldChg>
      <pc:sldChg chg="addSp delSp modSp add ord replId">
        <pc:chgData name="Artur Correia" userId="S::art.afo@ua.pt::15c6ac0e-afc8-4798-99e4-72cd18cdc49d" providerId="AD" clId="Web-{24818E65-E7FD-3BCB-685A-509017942958}" dt="2023-05-09T13:27:34.852" v="448" actId="1076"/>
        <pc:sldMkLst>
          <pc:docMk/>
          <pc:sldMk cId="592418339" sldId="319"/>
        </pc:sldMkLst>
        <pc:spChg chg="add mod">
          <ac:chgData name="Artur Correia" userId="S::art.afo@ua.pt::15c6ac0e-afc8-4798-99e4-72cd18cdc49d" providerId="AD" clId="Web-{24818E65-E7FD-3BCB-685A-509017942958}" dt="2023-05-09T13:13:00.928" v="252"/>
          <ac:spMkLst>
            <pc:docMk/>
            <pc:sldMk cId="592418339" sldId="319"/>
            <ac:spMk id="3" creationId="{CB2C3F5D-14E3-F373-31C3-9D349484692D}"/>
          </ac:spMkLst>
        </pc:spChg>
        <pc:spChg chg="add mod">
          <ac:chgData name="Artur Correia" userId="S::art.afo@ua.pt::15c6ac0e-afc8-4798-99e4-72cd18cdc49d" providerId="AD" clId="Web-{24818E65-E7FD-3BCB-685A-509017942958}" dt="2023-05-09T13:27:33.086" v="446" actId="1076"/>
          <ac:spMkLst>
            <pc:docMk/>
            <pc:sldMk cId="592418339" sldId="319"/>
            <ac:spMk id="4" creationId="{EDBCB83F-4077-400A-E5CB-8B384BDDDF04}"/>
          </ac:spMkLst>
        </pc:spChg>
        <pc:spChg chg="add mod">
          <ac:chgData name="Artur Correia" userId="S::art.afo@ua.pt::15c6ac0e-afc8-4798-99e4-72cd18cdc49d" providerId="AD" clId="Web-{24818E65-E7FD-3BCB-685A-509017942958}" dt="2023-05-09T13:27:34.852" v="448" actId="1076"/>
          <ac:spMkLst>
            <pc:docMk/>
            <pc:sldMk cId="592418339" sldId="319"/>
            <ac:spMk id="5" creationId="{4EF8F66E-8CEF-BEF7-D328-571CCAC1A1FF}"/>
          </ac:spMkLst>
        </pc:spChg>
        <pc:spChg chg="mod">
          <ac:chgData name="Artur Correia" userId="S::art.afo@ua.pt::15c6ac0e-afc8-4798-99e4-72cd18cdc49d" providerId="AD" clId="Web-{24818E65-E7FD-3BCB-685A-509017942958}" dt="2023-05-09T13:18:05.283" v="283" actId="20577"/>
          <ac:spMkLst>
            <pc:docMk/>
            <pc:sldMk cId="592418339" sldId="319"/>
            <ac:spMk id="388" creationId="{00000000-0000-0000-0000-000000000000}"/>
          </ac:spMkLst>
        </pc:spChg>
        <pc:spChg chg="del">
          <ac:chgData name="Artur Correia" userId="S::art.afo@ua.pt::15c6ac0e-afc8-4798-99e4-72cd18cdc49d" providerId="AD" clId="Web-{24818E65-E7FD-3BCB-685A-509017942958}" dt="2023-05-09T13:13:00.928" v="252"/>
          <ac:spMkLst>
            <pc:docMk/>
            <pc:sldMk cId="592418339" sldId="319"/>
            <ac:spMk id="389" creationId="{00000000-0000-0000-0000-000000000000}"/>
          </ac:spMkLst>
        </pc:spChg>
        <pc:spChg chg="del">
          <ac:chgData name="Artur Correia" userId="S::art.afo@ua.pt::15c6ac0e-afc8-4798-99e4-72cd18cdc49d" providerId="AD" clId="Web-{24818E65-E7FD-3BCB-685A-509017942958}" dt="2023-05-09T13:12:20.973" v="239"/>
          <ac:spMkLst>
            <pc:docMk/>
            <pc:sldMk cId="592418339" sldId="319"/>
            <ac:spMk id="391" creationId="{00000000-0000-0000-0000-000000000000}"/>
          </ac:spMkLst>
        </pc:spChg>
        <pc:spChg chg="del">
          <ac:chgData name="Artur Correia" userId="S::art.afo@ua.pt::15c6ac0e-afc8-4798-99e4-72cd18cdc49d" providerId="AD" clId="Web-{24818E65-E7FD-3BCB-685A-509017942958}" dt="2023-05-09T13:12:18.129" v="238"/>
          <ac:spMkLst>
            <pc:docMk/>
            <pc:sldMk cId="592418339" sldId="319"/>
            <ac:spMk id="392" creationId="{00000000-0000-0000-0000-000000000000}"/>
          </ac:spMkLst>
        </pc:spChg>
        <pc:graphicFrameChg chg="mod modGraphic">
          <ac:chgData name="Artur Correia" userId="S::art.afo@ua.pt::15c6ac0e-afc8-4798-99e4-72cd18cdc49d" providerId="AD" clId="Web-{24818E65-E7FD-3BCB-685A-509017942958}" dt="2023-05-09T13:27:18.211" v="444"/>
          <ac:graphicFrameMkLst>
            <pc:docMk/>
            <pc:sldMk cId="592418339" sldId="319"/>
            <ac:graphicFrameMk id="390" creationId="{00000000-0000-0000-0000-000000000000}"/>
          </ac:graphicFrameMkLst>
        </pc:graphicFrameChg>
      </pc:sldChg>
      <pc:sldChg chg="addSp delSp modSp add ord replId">
        <pc:chgData name="Artur Correia" userId="S::art.afo@ua.pt::15c6ac0e-afc8-4798-99e4-72cd18cdc49d" providerId="AD" clId="Web-{24818E65-E7FD-3BCB-685A-509017942958}" dt="2023-05-09T13:21:49.495" v="327"/>
        <pc:sldMkLst>
          <pc:docMk/>
          <pc:sldMk cId="3754173621" sldId="320"/>
        </pc:sldMkLst>
        <pc:spChg chg="add del mod">
          <ac:chgData name="Artur Correia" userId="S::art.afo@ua.pt::15c6ac0e-afc8-4798-99e4-72cd18cdc49d" providerId="AD" clId="Web-{24818E65-E7FD-3BCB-685A-509017942958}" dt="2023-05-09T13:19:11.254" v="301"/>
          <ac:spMkLst>
            <pc:docMk/>
            <pc:sldMk cId="3754173621" sldId="320"/>
            <ac:spMk id="4" creationId="{19A6FC3D-AA06-C27E-BE29-B724FF0CF503}"/>
          </ac:spMkLst>
        </pc:spChg>
        <pc:spChg chg="add mod">
          <ac:chgData name="Artur Correia" userId="S::art.afo@ua.pt::15c6ac0e-afc8-4798-99e4-72cd18cdc49d" providerId="AD" clId="Web-{24818E65-E7FD-3BCB-685A-509017942958}" dt="2023-05-09T13:21:49.495" v="327"/>
          <ac:spMkLst>
            <pc:docMk/>
            <pc:sldMk cId="3754173621" sldId="320"/>
            <ac:spMk id="6" creationId="{27762428-C9FA-0175-352F-09823DC90633}"/>
          </ac:spMkLst>
        </pc:spChg>
        <pc:spChg chg="add mod">
          <ac:chgData name="Artur Correia" userId="S::art.afo@ua.pt::15c6ac0e-afc8-4798-99e4-72cd18cdc49d" providerId="AD" clId="Web-{24818E65-E7FD-3BCB-685A-509017942958}" dt="2023-05-09T13:21:18.291" v="325" actId="1076"/>
          <ac:spMkLst>
            <pc:docMk/>
            <pc:sldMk cId="3754173621" sldId="320"/>
            <ac:spMk id="7" creationId="{AE8249FD-5C6F-862D-0979-C6484DCF0DB4}"/>
          </ac:spMkLst>
        </pc:spChg>
        <pc:spChg chg="mod">
          <ac:chgData name="Artur Correia" userId="S::art.afo@ua.pt::15c6ac0e-afc8-4798-99e4-72cd18cdc49d" providerId="AD" clId="Web-{24818E65-E7FD-3BCB-685A-509017942958}" dt="2023-05-09T13:20:02.772" v="305" actId="1076"/>
          <ac:spMkLst>
            <pc:docMk/>
            <pc:sldMk cId="3754173621" sldId="320"/>
            <ac:spMk id="1102" creationId="{00000000-0000-0000-0000-000000000000}"/>
          </ac:spMkLst>
        </pc:spChg>
        <pc:spChg chg="del">
          <ac:chgData name="Artur Correia" userId="S::art.afo@ua.pt::15c6ac0e-afc8-4798-99e4-72cd18cdc49d" providerId="AD" clId="Web-{24818E65-E7FD-3BCB-685A-509017942958}" dt="2023-05-09T13:18:22.096" v="286"/>
          <ac:spMkLst>
            <pc:docMk/>
            <pc:sldMk cId="3754173621" sldId="320"/>
            <ac:spMk id="1103" creationId="{00000000-0000-0000-0000-000000000000}"/>
          </ac:spMkLst>
        </pc:spChg>
        <pc:picChg chg="mod">
          <ac:chgData name="Artur Correia" userId="S::art.afo@ua.pt::15c6ac0e-afc8-4798-99e4-72cd18cdc49d" providerId="AD" clId="Web-{24818E65-E7FD-3BCB-685A-509017942958}" dt="2023-05-09T13:21:12.978" v="321" actId="1076"/>
          <ac:picMkLst>
            <pc:docMk/>
            <pc:sldMk cId="3754173621" sldId="320"/>
            <ac:picMk id="2" creationId="{5917D966-082A-A9B0-BAB5-49E54FAB97D3}"/>
          </ac:picMkLst>
        </pc:picChg>
        <pc:picChg chg="add mod">
          <ac:chgData name="Artur Correia" userId="S::art.afo@ua.pt::15c6ac0e-afc8-4798-99e4-72cd18cdc49d" providerId="AD" clId="Web-{24818E65-E7FD-3BCB-685A-509017942958}" dt="2023-05-09T13:21:12.994" v="322" actId="1076"/>
          <ac:picMkLst>
            <pc:docMk/>
            <pc:sldMk cId="3754173621" sldId="320"/>
            <ac:picMk id="5" creationId="{11CDF3B1-82C2-71A7-9644-A62F83453704}"/>
          </ac:picMkLst>
        </pc:picChg>
      </pc:sldChg>
      <pc:sldChg chg="addSp delSp modSp add replId">
        <pc:chgData name="Artur Correia" userId="S::art.afo@ua.pt::15c6ac0e-afc8-4798-99e4-72cd18cdc49d" providerId="AD" clId="Web-{24818E65-E7FD-3BCB-685A-509017942958}" dt="2023-05-09T13:26:54.819" v="407" actId="20577"/>
        <pc:sldMkLst>
          <pc:docMk/>
          <pc:sldMk cId="4072542068" sldId="322"/>
        </pc:sldMkLst>
        <pc:spChg chg="mod">
          <ac:chgData name="Artur Correia" userId="S::art.afo@ua.pt::15c6ac0e-afc8-4798-99e4-72cd18cdc49d" providerId="AD" clId="Web-{24818E65-E7FD-3BCB-685A-509017942958}" dt="2023-05-09T13:25:18.722" v="386" actId="1076"/>
          <ac:spMkLst>
            <pc:docMk/>
            <pc:sldMk cId="4072542068" sldId="322"/>
            <ac:spMk id="1102" creationId="{00000000-0000-0000-0000-000000000000}"/>
          </ac:spMkLst>
        </pc:spChg>
        <pc:spChg chg="mod">
          <ac:chgData name="Artur Correia" userId="S::art.afo@ua.pt::15c6ac0e-afc8-4798-99e4-72cd18cdc49d" providerId="AD" clId="Web-{24818E65-E7FD-3BCB-685A-509017942958}" dt="2023-05-09T13:26:54.819" v="407" actId="20577"/>
          <ac:spMkLst>
            <pc:docMk/>
            <pc:sldMk cId="4072542068" sldId="322"/>
            <ac:spMk id="1103" creationId="{00000000-0000-0000-0000-000000000000}"/>
          </ac:spMkLst>
        </pc:spChg>
        <pc:picChg chg="del">
          <ac:chgData name="Artur Correia" userId="S::art.afo@ua.pt::15c6ac0e-afc8-4798-99e4-72cd18cdc49d" providerId="AD" clId="Web-{24818E65-E7FD-3BCB-685A-509017942958}" dt="2023-05-09T13:22:13.840" v="329"/>
          <ac:picMkLst>
            <pc:docMk/>
            <pc:sldMk cId="4072542068" sldId="322"/>
            <ac:picMk id="2" creationId="{5917D966-082A-A9B0-BAB5-49E54FAB97D3}"/>
          </ac:picMkLst>
        </pc:picChg>
        <pc:picChg chg="add mod">
          <ac:chgData name="Artur Correia" userId="S::art.afo@ua.pt::15c6ac0e-afc8-4798-99e4-72cd18cdc49d" providerId="AD" clId="Web-{24818E65-E7FD-3BCB-685A-509017942958}" dt="2023-05-09T13:25:29.925" v="389" actId="1076"/>
          <ac:picMkLst>
            <pc:docMk/>
            <pc:sldMk cId="4072542068" sldId="322"/>
            <ac:picMk id="3" creationId="{E34A25EC-8CAA-A7CA-DCD0-3624A63AA3E9}"/>
          </ac:picMkLst>
        </pc:picChg>
      </pc:sldChg>
      <pc:sldChg chg="delSp modSp add ord replId">
        <pc:chgData name="Artur Correia" userId="S::art.afo@ua.pt::15c6ac0e-afc8-4798-99e4-72cd18cdc49d" providerId="AD" clId="Web-{24818E65-E7FD-3BCB-685A-509017942958}" dt="2023-05-09T13:29:58.186" v="501"/>
        <pc:sldMkLst>
          <pc:docMk/>
          <pc:sldMk cId="2835124828" sldId="324"/>
        </pc:sldMkLst>
        <pc:spChg chg="del">
          <ac:chgData name="Artur Correia" userId="S::art.afo@ua.pt::15c6ac0e-afc8-4798-99e4-72cd18cdc49d" providerId="AD" clId="Web-{24818E65-E7FD-3BCB-685A-509017942958}" dt="2023-05-09T13:29:58.186" v="501"/>
          <ac:spMkLst>
            <pc:docMk/>
            <pc:sldMk cId="2835124828" sldId="324"/>
            <ac:spMk id="4" creationId="{EDBCB83F-4077-400A-E5CB-8B384BDDDF04}"/>
          </ac:spMkLst>
        </pc:spChg>
        <pc:spChg chg="del mod">
          <ac:chgData name="Artur Correia" userId="S::art.afo@ua.pt::15c6ac0e-afc8-4798-99e4-72cd18cdc49d" providerId="AD" clId="Web-{24818E65-E7FD-3BCB-685A-509017942958}" dt="2023-05-09T13:29:56.514" v="500"/>
          <ac:spMkLst>
            <pc:docMk/>
            <pc:sldMk cId="2835124828" sldId="324"/>
            <ac:spMk id="5" creationId="{4EF8F66E-8CEF-BEF7-D328-571CCAC1A1FF}"/>
          </ac:spMkLst>
        </pc:spChg>
        <pc:spChg chg="mod">
          <ac:chgData name="Artur Correia" userId="S::art.afo@ua.pt::15c6ac0e-afc8-4798-99e4-72cd18cdc49d" providerId="AD" clId="Web-{24818E65-E7FD-3BCB-685A-509017942958}" dt="2023-05-09T13:28:08.494" v="452" actId="20577"/>
          <ac:spMkLst>
            <pc:docMk/>
            <pc:sldMk cId="2835124828" sldId="324"/>
            <ac:spMk id="388" creationId="{00000000-0000-0000-0000-000000000000}"/>
          </ac:spMkLst>
        </pc:spChg>
        <pc:graphicFrameChg chg="mod modGraphic">
          <ac:chgData name="Artur Correia" userId="S::art.afo@ua.pt::15c6ac0e-afc8-4798-99e4-72cd18cdc49d" providerId="AD" clId="Web-{24818E65-E7FD-3BCB-685A-509017942958}" dt="2023-05-09T13:29:48.201" v="498"/>
          <ac:graphicFrameMkLst>
            <pc:docMk/>
            <pc:sldMk cId="2835124828" sldId="324"/>
            <ac:graphicFrameMk id="390" creationId="{00000000-0000-0000-0000-000000000000}"/>
          </ac:graphicFrameMkLst>
        </pc:graphicFrameChg>
      </pc:sldChg>
      <pc:sldChg chg="addSp delSp modSp add replId">
        <pc:chgData name="Artur Correia" userId="S::art.afo@ua.pt::15c6ac0e-afc8-4798-99e4-72cd18cdc49d" providerId="AD" clId="Web-{24818E65-E7FD-3BCB-685A-509017942958}" dt="2023-05-09T13:44:14.500" v="621" actId="20577"/>
        <pc:sldMkLst>
          <pc:docMk/>
          <pc:sldMk cId="4078550565" sldId="325"/>
        </pc:sldMkLst>
        <pc:spChg chg="add del mod">
          <ac:chgData name="Artur Correia" userId="S::art.afo@ua.pt::15c6ac0e-afc8-4798-99e4-72cd18cdc49d" providerId="AD" clId="Web-{24818E65-E7FD-3BCB-685A-509017942958}" dt="2023-05-09T13:31:20.111" v="524"/>
          <ac:spMkLst>
            <pc:docMk/>
            <pc:sldMk cId="4078550565" sldId="325"/>
            <ac:spMk id="6" creationId="{B1C70DD1-56DB-F0AC-45EF-CDA05C2E5348}"/>
          </ac:spMkLst>
        </pc:spChg>
        <pc:spChg chg="mod">
          <ac:chgData name="Artur Correia" userId="S::art.afo@ua.pt::15c6ac0e-afc8-4798-99e4-72cd18cdc49d" providerId="AD" clId="Web-{24818E65-E7FD-3BCB-685A-509017942958}" dt="2023-05-09T13:44:14.500" v="621" actId="20577"/>
          <ac:spMkLst>
            <pc:docMk/>
            <pc:sldMk cId="4078550565" sldId="325"/>
            <ac:spMk id="1102" creationId="{00000000-0000-0000-0000-000000000000}"/>
          </ac:spMkLst>
        </pc:spChg>
        <pc:spChg chg="del">
          <ac:chgData name="Artur Correia" userId="S::art.afo@ua.pt::15c6ac0e-afc8-4798-99e4-72cd18cdc49d" providerId="AD" clId="Web-{24818E65-E7FD-3BCB-685A-509017942958}" dt="2023-05-09T13:30:43.078" v="512"/>
          <ac:spMkLst>
            <pc:docMk/>
            <pc:sldMk cId="4078550565" sldId="325"/>
            <ac:spMk id="1103" creationId="{00000000-0000-0000-0000-000000000000}"/>
          </ac:spMkLst>
        </pc:spChg>
        <pc:picChg chg="add mod">
          <ac:chgData name="Artur Correia" userId="S::art.afo@ua.pt::15c6ac0e-afc8-4798-99e4-72cd18cdc49d" providerId="AD" clId="Web-{24818E65-E7FD-3BCB-685A-509017942958}" dt="2023-05-09T13:31:32.502" v="529" actId="1076"/>
          <ac:picMkLst>
            <pc:docMk/>
            <pc:sldMk cId="4078550565" sldId="325"/>
            <ac:picMk id="2" creationId="{08BE71FB-5A97-8002-45EF-2125C908376B}"/>
          </ac:picMkLst>
        </pc:picChg>
        <pc:picChg chg="del">
          <ac:chgData name="Artur Correia" userId="S::art.afo@ua.pt::15c6ac0e-afc8-4798-99e4-72cd18cdc49d" providerId="AD" clId="Web-{24818E65-E7FD-3BCB-685A-509017942958}" dt="2023-05-09T13:30:16.311" v="507"/>
          <ac:picMkLst>
            <pc:docMk/>
            <pc:sldMk cId="4078550565" sldId="325"/>
            <ac:picMk id="3" creationId="{E34A25EC-8CAA-A7CA-DCD0-3624A63AA3E9}"/>
          </ac:picMkLst>
        </pc:picChg>
        <pc:picChg chg="add mod">
          <ac:chgData name="Artur Correia" userId="S::art.afo@ua.pt::15c6ac0e-afc8-4798-99e4-72cd18cdc49d" providerId="AD" clId="Web-{24818E65-E7FD-3BCB-685A-509017942958}" dt="2023-05-09T13:31:28.939" v="528" actId="1076"/>
          <ac:picMkLst>
            <pc:docMk/>
            <pc:sldMk cId="4078550565" sldId="325"/>
            <ac:picMk id="4" creationId="{C66F1F0E-78D3-0D04-76FA-F0C3296F6B8A}"/>
          </ac:picMkLst>
        </pc:picChg>
      </pc:sldChg>
      <pc:sldChg chg="modSp add replId">
        <pc:chgData name="Artur Correia" userId="S::art.afo@ua.pt::15c6ac0e-afc8-4798-99e4-72cd18cdc49d" providerId="AD" clId="Web-{24818E65-E7FD-3BCB-685A-509017942958}" dt="2023-05-09T13:44:27.641" v="624" actId="20577"/>
        <pc:sldMkLst>
          <pc:docMk/>
          <pc:sldMk cId="629359511" sldId="328"/>
        </pc:sldMkLst>
        <pc:spChg chg="mod">
          <ac:chgData name="Artur Correia" userId="S::art.afo@ua.pt::15c6ac0e-afc8-4798-99e4-72cd18cdc49d" providerId="AD" clId="Web-{24818E65-E7FD-3BCB-685A-509017942958}" dt="2023-05-09T13:44:27.641" v="624" actId="20577"/>
          <ac:spMkLst>
            <pc:docMk/>
            <pc:sldMk cId="629359511" sldId="328"/>
            <ac:spMk id="1102" creationId="{00000000-0000-0000-0000-000000000000}"/>
          </ac:spMkLst>
        </pc:spChg>
        <pc:spChg chg="mod">
          <ac:chgData name="Artur Correia" userId="S::art.afo@ua.pt::15c6ac0e-afc8-4798-99e4-72cd18cdc49d" providerId="AD" clId="Web-{24818E65-E7FD-3BCB-685A-509017942958}" dt="2023-05-09T13:40:36.163" v="580" actId="20577"/>
          <ac:spMkLst>
            <pc:docMk/>
            <pc:sldMk cId="629359511" sldId="328"/>
            <ac:spMk id="1103" creationId="{00000000-0000-0000-0000-000000000000}"/>
          </ac:spMkLst>
        </pc:spChg>
      </pc:sldChg>
      <pc:sldChg chg="delSp add del replId">
        <pc:chgData name="Artur Correia" userId="S::art.afo@ua.pt::15c6ac0e-afc8-4798-99e4-72cd18cdc49d" providerId="AD" clId="Web-{24818E65-E7FD-3BCB-685A-509017942958}" dt="2023-05-09T13:36:58.718" v="532"/>
        <pc:sldMkLst>
          <pc:docMk/>
          <pc:sldMk cId="3834225461" sldId="328"/>
        </pc:sldMkLst>
        <pc:picChg chg="del">
          <ac:chgData name="Artur Correia" userId="S::art.afo@ua.pt::15c6ac0e-afc8-4798-99e4-72cd18cdc49d" providerId="AD" clId="Web-{24818E65-E7FD-3BCB-685A-509017942958}" dt="2023-05-09T13:36:33.295" v="531"/>
          <ac:picMkLst>
            <pc:docMk/>
            <pc:sldMk cId="3834225461" sldId="328"/>
            <ac:picMk id="3" creationId="{E34A25EC-8CAA-A7CA-DCD0-3624A63AA3E9}"/>
          </ac:picMkLst>
        </pc:picChg>
      </pc:sldChg>
      <pc:sldChg chg="addSp delSp modSp add replId">
        <pc:chgData name="Artur Correia" userId="S::art.afo@ua.pt::15c6ac0e-afc8-4798-99e4-72cd18cdc49d" providerId="AD" clId="Web-{24818E65-E7FD-3BCB-685A-509017942958}" dt="2023-05-09T13:44:19.156" v="622" actId="20577"/>
        <pc:sldMkLst>
          <pc:docMk/>
          <pc:sldMk cId="155995327" sldId="330"/>
        </pc:sldMkLst>
        <pc:spChg chg="mod">
          <ac:chgData name="Artur Correia" userId="S::art.afo@ua.pt::15c6ac0e-afc8-4798-99e4-72cd18cdc49d" providerId="AD" clId="Web-{24818E65-E7FD-3BCB-685A-509017942958}" dt="2023-05-09T13:44:19.156" v="622" actId="20577"/>
          <ac:spMkLst>
            <pc:docMk/>
            <pc:sldMk cId="155995327" sldId="330"/>
            <ac:spMk id="1102" creationId="{00000000-0000-0000-0000-000000000000}"/>
          </ac:spMkLst>
        </pc:spChg>
        <pc:spChg chg="mod">
          <ac:chgData name="Artur Correia" userId="S::art.afo@ua.pt::15c6ac0e-afc8-4798-99e4-72cd18cdc49d" providerId="AD" clId="Web-{24818E65-E7FD-3BCB-685A-509017942958}" dt="2023-05-09T13:42:51.450" v="598" actId="20577"/>
          <ac:spMkLst>
            <pc:docMk/>
            <pc:sldMk cId="155995327" sldId="330"/>
            <ac:spMk id="1103" creationId="{00000000-0000-0000-0000-000000000000}"/>
          </ac:spMkLst>
        </pc:spChg>
        <pc:picChg chg="add mod">
          <ac:chgData name="Artur Correia" userId="S::art.afo@ua.pt::15c6ac0e-afc8-4798-99e4-72cd18cdc49d" providerId="AD" clId="Web-{24818E65-E7FD-3BCB-685A-509017942958}" dt="2023-05-09T13:41:25.353" v="587" actId="1076"/>
          <ac:picMkLst>
            <pc:docMk/>
            <pc:sldMk cId="155995327" sldId="330"/>
            <ac:picMk id="2" creationId="{D208196D-D03F-274C-339E-9022D8150C48}"/>
          </ac:picMkLst>
        </pc:picChg>
        <pc:picChg chg="del">
          <ac:chgData name="Artur Correia" userId="S::art.afo@ua.pt::15c6ac0e-afc8-4798-99e4-72cd18cdc49d" providerId="AD" clId="Web-{24818E65-E7FD-3BCB-685A-509017942958}" dt="2023-05-09T13:41:13.290" v="583"/>
          <ac:picMkLst>
            <pc:docMk/>
            <pc:sldMk cId="155995327" sldId="330"/>
            <ac:picMk id="3" creationId="{E34A25EC-8CAA-A7CA-DCD0-3624A63AA3E9}"/>
          </ac:picMkLst>
        </pc:picChg>
      </pc:sldChg>
      <pc:sldChg chg="modSp add ord replId">
        <pc:chgData name="Artur Correia" userId="S::art.afo@ua.pt::15c6ac0e-afc8-4798-99e4-72cd18cdc49d" providerId="AD" clId="Web-{24818E65-E7FD-3BCB-685A-509017942958}" dt="2023-05-09T13:48:47.432" v="658" actId="1076"/>
        <pc:sldMkLst>
          <pc:docMk/>
          <pc:sldMk cId="4087063570" sldId="333"/>
        </pc:sldMkLst>
        <pc:spChg chg="mod">
          <ac:chgData name="Artur Correia" userId="S::art.afo@ua.pt::15c6ac0e-afc8-4798-99e4-72cd18cdc49d" providerId="AD" clId="Web-{24818E65-E7FD-3BCB-685A-509017942958}" dt="2023-05-09T13:48:47.354" v="657" actId="1076"/>
          <ac:spMkLst>
            <pc:docMk/>
            <pc:sldMk cId="4087063570" sldId="333"/>
            <ac:spMk id="1102" creationId="{00000000-0000-0000-0000-000000000000}"/>
          </ac:spMkLst>
        </pc:spChg>
        <pc:spChg chg="mod">
          <ac:chgData name="Artur Correia" userId="S::art.afo@ua.pt::15c6ac0e-afc8-4798-99e4-72cd18cdc49d" providerId="AD" clId="Web-{24818E65-E7FD-3BCB-685A-509017942958}" dt="2023-05-09T13:48:47.432" v="658" actId="1076"/>
          <ac:spMkLst>
            <pc:docMk/>
            <pc:sldMk cId="4087063570" sldId="333"/>
            <ac:spMk id="1103" creationId="{00000000-0000-0000-0000-000000000000}"/>
          </ac:spMkLst>
        </pc:spChg>
      </pc:sldChg>
      <pc:sldChg chg="addSp delSp modSp add del replId">
        <pc:chgData name="Artur Correia" userId="S::art.afo@ua.pt::15c6ac0e-afc8-4798-99e4-72cd18cdc49d" providerId="AD" clId="Web-{24818E65-E7FD-3BCB-685A-509017942958}" dt="2023-05-09T14:03:28.060" v="743"/>
        <pc:sldMkLst>
          <pc:docMk/>
          <pc:sldMk cId="266740513" sldId="337"/>
        </pc:sldMkLst>
        <pc:spChg chg="add del mod">
          <ac:chgData name="Artur Correia" userId="S::art.afo@ua.pt::15c6ac0e-afc8-4798-99e4-72cd18cdc49d" providerId="AD" clId="Web-{24818E65-E7FD-3BCB-685A-509017942958}" dt="2023-05-09T13:53:14.614" v="700"/>
          <ac:spMkLst>
            <pc:docMk/>
            <pc:sldMk cId="266740513" sldId="337"/>
            <ac:spMk id="3" creationId="{7BFAEC12-0A08-57F7-1F2D-9FE1D6113A4D}"/>
          </ac:spMkLst>
        </pc:spChg>
        <pc:spChg chg="add del mod">
          <ac:chgData name="Artur Correia" userId="S::art.afo@ua.pt::15c6ac0e-afc8-4798-99e4-72cd18cdc49d" providerId="AD" clId="Web-{24818E65-E7FD-3BCB-685A-509017942958}" dt="2023-05-09T13:53:14.614" v="699"/>
          <ac:spMkLst>
            <pc:docMk/>
            <pc:sldMk cId="266740513" sldId="337"/>
            <ac:spMk id="5" creationId="{25431F07-78FB-2705-6514-BEF31484B950}"/>
          </ac:spMkLst>
        </pc:spChg>
        <pc:spChg chg="del">
          <ac:chgData name="Artur Correia" userId="S::art.afo@ua.pt::15c6ac0e-afc8-4798-99e4-72cd18cdc49d" providerId="AD" clId="Web-{24818E65-E7FD-3BCB-685A-509017942958}" dt="2023-05-09T13:51:42.455" v="669"/>
          <ac:spMkLst>
            <pc:docMk/>
            <pc:sldMk cId="266740513" sldId="337"/>
            <ac:spMk id="1549" creationId="{00000000-0000-0000-0000-000000000000}"/>
          </ac:spMkLst>
        </pc:spChg>
        <pc:spChg chg="del">
          <ac:chgData name="Artur Correia" userId="S::art.afo@ua.pt::15c6ac0e-afc8-4798-99e4-72cd18cdc49d" providerId="AD" clId="Web-{24818E65-E7FD-3BCB-685A-509017942958}" dt="2023-05-09T13:52:15.409" v="683"/>
          <ac:spMkLst>
            <pc:docMk/>
            <pc:sldMk cId="266740513" sldId="337"/>
            <ac:spMk id="1550" creationId="{00000000-0000-0000-0000-000000000000}"/>
          </ac:spMkLst>
        </pc:spChg>
        <pc:spChg chg="del">
          <ac:chgData name="Artur Correia" userId="S::art.afo@ua.pt::15c6ac0e-afc8-4798-99e4-72cd18cdc49d" providerId="AD" clId="Web-{24818E65-E7FD-3BCB-685A-509017942958}" dt="2023-05-09T13:52:12.268" v="677"/>
          <ac:spMkLst>
            <pc:docMk/>
            <pc:sldMk cId="266740513" sldId="337"/>
            <ac:spMk id="1551" creationId="{00000000-0000-0000-0000-000000000000}"/>
          </ac:spMkLst>
        </pc:spChg>
        <pc:spChg chg="del">
          <ac:chgData name="Artur Correia" userId="S::art.afo@ua.pt::15c6ac0e-afc8-4798-99e4-72cd18cdc49d" providerId="AD" clId="Web-{24818E65-E7FD-3BCB-685A-509017942958}" dt="2023-05-09T13:52:15.409" v="682"/>
          <ac:spMkLst>
            <pc:docMk/>
            <pc:sldMk cId="266740513" sldId="337"/>
            <ac:spMk id="1552" creationId="{00000000-0000-0000-0000-000000000000}"/>
          </ac:spMkLst>
        </pc:spChg>
        <pc:spChg chg="del">
          <ac:chgData name="Artur Correia" userId="S::art.afo@ua.pt::15c6ac0e-afc8-4798-99e4-72cd18cdc49d" providerId="AD" clId="Web-{24818E65-E7FD-3BCB-685A-509017942958}" dt="2023-05-09T13:52:12.268" v="676"/>
          <ac:spMkLst>
            <pc:docMk/>
            <pc:sldMk cId="266740513" sldId="337"/>
            <ac:spMk id="1553" creationId="{00000000-0000-0000-0000-000000000000}"/>
          </ac:spMkLst>
        </pc:spChg>
        <pc:spChg chg="del">
          <ac:chgData name="Artur Correia" userId="S::art.afo@ua.pt::15c6ac0e-afc8-4798-99e4-72cd18cdc49d" providerId="AD" clId="Web-{24818E65-E7FD-3BCB-685A-509017942958}" dt="2023-05-09T13:52:15.409" v="681"/>
          <ac:spMkLst>
            <pc:docMk/>
            <pc:sldMk cId="266740513" sldId="337"/>
            <ac:spMk id="1554" creationId="{00000000-0000-0000-0000-000000000000}"/>
          </ac:spMkLst>
        </pc:spChg>
        <pc:spChg chg="mod">
          <ac:chgData name="Artur Correia" userId="S::art.afo@ua.pt::15c6ac0e-afc8-4798-99e4-72cd18cdc49d" providerId="AD" clId="Web-{24818E65-E7FD-3BCB-685A-509017942958}" dt="2023-05-09T13:52:06.331" v="673" actId="1076"/>
          <ac:spMkLst>
            <pc:docMk/>
            <pc:sldMk cId="266740513" sldId="337"/>
            <ac:spMk id="1555" creationId="{00000000-0000-0000-0000-000000000000}"/>
          </ac:spMkLst>
        </pc:spChg>
        <pc:spChg chg="mod">
          <ac:chgData name="Artur Correia" userId="S::art.afo@ua.pt::15c6ac0e-afc8-4798-99e4-72cd18cdc49d" providerId="AD" clId="Web-{24818E65-E7FD-3BCB-685A-509017942958}" dt="2023-05-09T13:58:29.673" v="730" actId="1076"/>
          <ac:spMkLst>
            <pc:docMk/>
            <pc:sldMk cId="266740513" sldId="337"/>
            <ac:spMk id="1556" creationId="{00000000-0000-0000-0000-000000000000}"/>
          </ac:spMkLst>
        </pc:spChg>
        <pc:spChg chg="mod">
          <ac:chgData name="Artur Correia" userId="S::art.afo@ua.pt::15c6ac0e-afc8-4798-99e4-72cd18cdc49d" providerId="AD" clId="Web-{24818E65-E7FD-3BCB-685A-509017942958}" dt="2023-05-09T13:54:53.415" v="719" actId="20577"/>
          <ac:spMkLst>
            <pc:docMk/>
            <pc:sldMk cId="266740513" sldId="337"/>
            <ac:spMk id="1557" creationId="{00000000-0000-0000-0000-000000000000}"/>
          </ac:spMkLst>
        </pc:spChg>
        <pc:spChg chg="mod">
          <ac:chgData name="Artur Correia" userId="S::art.afo@ua.pt::15c6ac0e-afc8-4798-99e4-72cd18cdc49d" providerId="AD" clId="Web-{24818E65-E7FD-3BCB-685A-509017942958}" dt="2023-05-09T13:51:36.658" v="667" actId="20577"/>
          <ac:spMkLst>
            <pc:docMk/>
            <pc:sldMk cId="266740513" sldId="337"/>
            <ac:spMk id="1558" creationId="{00000000-0000-0000-0000-000000000000}"/>
          </ac:spMkLst>
        </pc:spChg>
        <pc:spChg chg="mod">
          <ac:chgData name="Artur Correia" userId="S::art.afo@ua.pt::15c6ac0e-afc8-4798-99e4-72cd18cdc49d" providerId="AD" clId="Web-{24818E65-E7FD-3BCB-685A-509017942958}" dt="2023-05-09T13:58:29.673" v="731" actId="1076"/>
          <ac:spMkLst>
            <pc:docMk/>
            <pc:sldMk cId="266740513" sldId="337"/>
            <ac:spMk id="1559" creationId="{00000000-0000-0000-0000-000000000000}"/>
          </ac:spMkLst>
        </pc:spChg>
        <pc:spChg chg="mod">
          <ac:chgData name="Artur Correia" userId="S::art.afo@ua.pt::15c6ac0e-afc8-4798-99e4-72cd18cdc49d" providerId="AD" clId="Web-{24818E65-E7FD-3BCB-685A-509017942958}" dt="2023-05-09T13:58:19.892" v="726" actId="1076"/>
          <ac:spMkLst>
            <pc:docMk/>
            <pc:sldMk cId="266740513" sldId="337"/>
            <ac:spMk id="1560" creationId="{00000000-0000-0000-0000-000000000000}"/>
          </ac:spMkLst>
        </pc:spChg>
        <pc:spChg chg="mod">
          <ac:chgData name="Artur Correia" userId="S::art.afo@ua.pt::15c6ac0e-afc8-4798-99e4-72cd18cdc49d" providerId="AD" clId="Web-{24818E65-E7FD-3BCB-685A-509017942958}" dt="2023-05-09T13:58:19.907" v="727" actId="1076"/>
          <ac:spMkLst>
            <pc:docMk/>
            <pc:sldMk cId="266740513" sldId="337"/>
            <ac:spMk id="1561" creationId="{00000000-0000-0000-0000-000000000000}"/>
          </ac:spMkLst>
        </pc:spChg>
        <pc:spChg chg="mod">
          <ac:chgData name="Artur Correia" userId="S::art.afo@ua.pt::15c6ac0e-afc8-4798-99e4-72cd18cdc49d" providerId="AD" clId="Web-{24818E65-E7FD-3BCB-685A-509017942958}" dt="2023-05-09T13:59:57.739" v="742" actId="20577"/>
          <ac:spMkLst>
            <pc:docMk/>
            <pc:sldMk cId="266740513" sldId="337"/>
            <ac:spMk id="1562" creationId="{00000000-0000-0000-0000-000000000000}"/>
          </ac:spMkLst>
        </pc:spChg>
        <pc:spChg chg="mod">
          <ac:chgData name="Artur Correia" userId="S::art.afo@ua.pt::15c6ac0e-afc8-4798-99e4-72cd18cdc49d" providerId="AD" clId="Web-{24818E65-E7FD-3BCB-685A-509017942958}" dt="2023-05-09T13:59:40.473" v="739" actId="20577"/>
          <ac:spMkLst>
            <pc:docMk/>
            <pc:sldMk cId="266740513" sldId="337"/>
            <ac:spMk id="1563" creationId="{00000000-0000-0000-0000-000000000000}"/>
          </ac:spMkLst>
        </pc:spChg>
        <pc:spChg chg="mod">
          <ac:chgData name="Artur Correia" userId="S::art.afo@ua.pt::15c6ac0e-afc8-4798-99e4-72cd18cdc49d" providerId="AD" clId="Web-{24818E65-E7FD-3BCB-685A-509017942958}" dt="2023-05-09T13:53:29.334" v="703" actId="1076"/>
          <ac:spMkLst>
            <pc:docMk/>
            <pc:sldMk cId="266740513" sldId="337"/>
            <ac:spMk id="1564" creationId="{00000000-0000-0000-0000-000000000000}"/>
          </ac:spMkLst>
        </pc:spChg>
        <pc:spChg chg="mod">
          <ac:chgData name="Artur Correia" userId="S::art.afo@ua.pt::15c6ac0e-afc8-4798-99e4-72cd18cdc49d" providerId="AD" clId="Web-{24818E65-E7FD-3BCB-685A-509017942958}" dt="2023-05-09T13:53:29.334" v="704" actId="1076"/>
          <ac:spMkLst>
            <pc:docMk/>
            <pc:sldMk cId="266740513" sldId="337"/>
            <ac:spMk id="1565" creationId="{00000000-0000-0000-0000-000000000000}"/>
          </ac:spMkLst>
        </pc:spChg>
        <pc:spChg chg="del">
          <ac:chgData name="Artur Correia" userId="S::art.afo@ua.pt::15c6ac0e-afc8-4798-99e4-72cd18cdc49d" providerId="AD" clId="Web-{24818E65-E7FD-3BCB-685A-509017942958}" dt="2023-05-09T13:52:18.315" v="685"/>
          <ac:spMkLst>
            <pc:docMk/>
            <pc:sldMk cId="266740513" sldId="337"/>
            <ac:spMk id="1566" creationId="{00000000-0000-0000-0000-000000000000}"/>
          </ac:spMkLst>
        </pc:spChg>
        <pc:spChg chg="del">
          <ac:chgData name="Artur Correia" userId="S::art.afo@ua.pt::15c6ac0e-afc8-4798-99e4-72cd18cdc49d" providerId="AD" clId="Web-{24818E65-E7FD-3BCB-685A-509017942958}" dt="2023-05-09T13:52:18.237" v="684"/>
          <ac:spMkLst>
            <pc:docMk/>
            <pc:sldMk cId="266740513" sldId="337"/>
            <ac:spMk id="1567" creationId="{00000000-0000-0000-0000-000000000000}"/>
          </ac:spMkLst>
        </pc:spChg>
        <pc:grpChg chg="del">
          <ac:chgData name="Artur Correia" userId="S::art.afo@ua.pt::15c6ac0e-afc8-4798-99e4-72cd18cdc49d" providerId="AD" clId="Web-{24818E65-E7FD-3BCB-685A-509017942958}" dt="2023-05-09T13:52:15.409" v="680"/>
          <ac:grpSpMkLst>
            <pc:docMk/>
            <pc:sldMk cId="266740513" sldId="337"/>
            <ac:grpSpMk id="1568" creationId="{00000000-0000-0000-0000-000000000000}"/>
          </ac:grpSpMkLst>
        </pc:grpChg>
        <pc:grpChg chg="del">
          <ac:chgData name="Artur Correia" userId="S::art.afo@ua.pt::15c6ac0e-afc8-4798-99e4-72cd18cdc49d" providerId="AD" clId="Web-{24818E65-E7FD-3BCB-685A-509017942958}" dt="2023-05-09T13:52:15.409" v="679"/>
          <ac:grpSpMkLst>
            <pc:docMk/>
            <pc:sldMk cId="266740513" sldId="337"/>
            <ac:grpSpMk id="1595" creationId="{00000000-0000-0000-0000-000000000000}"/>
          </ac:grpSpMkLst>
        </pc:grpChg>
        <pc:grpChg chg="del">
          <ac:chgData name="Artur Correia" userId="S::art.afo@ua.pt::15c6ac0e-afc8-4798-99e4-72cd18cdc49d" providerId="AD" clId="Web-{24818E65-E7FD-3BCB-685A-509017942958}" dt="2023-05-09T13:52:15.409" v="678"/>
          <ac:grpSpMkLst>
            <pc:docMk/>
            <pc:sldMk cId="266740513" sldId="337"/>
            <ac:grpSpMk id="1600" creationId="{00000000-0000-0000-0000-000000000000}"/>
          </ac:grpSpMkLst>
        </pc:grpChg>
        <pc:grpChg chg="del">
          <ac:chgData name="Artur Correia" userId="S::art.afo@ua.pt::15c6ac0e-afc8-4798-99e4-72cd18cdc49d" providerId="AD" clId="Web-{24818E65-E7FD-3BCB-685A-509017942958}" dt="2023-05-09T13:51:42.408" v="668"/>
          <ac:grpSpMkLst>
            <pc:docMk/>
            <pc:sldMk cId="266740513" sldId="337"/>
            <ac:grpSpMk id="1613" creationId="{00000000-0000-0000-0000-000000000000}"/>
          </ac:grpSpMkLst>
        </pc:grpChg>
        <pc:grpChg chg="del">
          <ac:chgData name="Artur Correia" userId="S::art.afo@ua.pt::15c6ac0e-afc8-4798-99e4-72cd18cdc49d" providerId="AD" clId="Web-{24818E65-E7FD-3BCB-685A-509017942958}" dt="2023-05-09T13:52:12.268" v="675"/>
          <ac:grpSpMkLst>
            <pc:docMk/>
            <pc:sldMk cId="266740513" sldId="337"/>
            <ac:grpSpMk id="1636" creationId="{00000000-0000-0000-0000-000000000000}"/>
          </ac:grpSpMkLst>
        </pc:grpChg>
        <pc:grpChg chg="del">
          <ac:chgData name="Artur Correia" userId="S::art.afo@ua.pt::15c6ac0e-afc8-4798-99e4-72cd18cdc49d" providerId="AD" clId="Web-{24818E65-E7FD-3BCB-685A-509017942958}" dt="2023-05-09T13:52:12.268" v="674"/>
          <ac:grpSpMkLst>
            <pc:docMk/>
            <pc:sldMk cId="266740513" sldId="337"/>
            <ac:grpSpMk id="1649" creationId="{00000000-0000-0000-0000-000000000000}"/>
          </ac:grpSpMkLst>
        </pc:grpChg>
      </pc:sldChg>
      <pc:sldChg chg="addSp delSp modSp add replId">
        <pc:chgData name="Artur Correia" userId="S::art.afo@ua.pt::15c6ac0e-afc8-4798-99e4-72cd18cdc49d" providerId="AD" clId="Web-{24818E65-E7FD-3BCB-685A-509017942958}" dt="2023-05-09T14:06:06.019" v="783" actId="1076"/>
        <pc:sldMkLst>
          <pc:docMk/>
          <pc:sldMk cId="4101456405" sldId="341"/>
        </pc:sldMkLst>
        <pc:spChg chg="add del mod">
          <ac:chgData name="Artur Correia" userId="S::art.afo@ua.pt::15c6ac0e-afc8-4798-99e4-72cd18cdc49d" providerId="AD" clId="Web-{24818E65-E7FD-3BCB-685A-509017942958}" dt="2023-05-09T14:04:54.798" v="773"/>
          <ac:spMkLst>
            <pc:docMk/>
            <pc:sldMk cId="4101456405" sldId="341"/>
            <ac:spMk id="4" creationId="{26B6AE11-820A-C9E9-DA01-B6E3D74A5183}"/>
          </ac:spMkLst>
        </pc:spChg>
        <pc:spChg chg="add del mod">
          <ac:chgData name="Artur Correia" userId="S::art.afo@ua.pt::15c6ac0e-afc8-4798-99e4-72cd18cdc49d" providerId="AD" clId="Web-{24818E65-E7FD-3BCB-685A-509017942958}" dt="2023-05-09T14:04:54.798" v="772"/>
          <ac:spMkLst>
            <pc:docMk/>
            <pc:sldMk cId="4101456405" sldId="341"/>
            <ac:spMk id="8" creationId="{219EC75A-0E62-50DD-6F94-0A6AF7391F84}"/>
          </ac:spMkLst>
        </pc:spChg>
        <pc:spChg chg="del">
          <ac:chgData name="Artur Correia" userId="S::art.afo@ua.pt::15c6ac0e-afc8-4798-99e4-72cd18cdc49d" providerId="AD" clId="Web-{24818E65-E7FD-3BCB-685A-509017942958}" dt="2023-05-09T14:04:44.500" v="767"/>
          <ac:spMkLst>
            <pc:docMk/>
            <pc:sldMk cId="4101456405" sldId="341"/>
            <ac:spMk id="9" creationId="{31F865FB-CC4B-1DDE-8969-D74ABF8DCC67}"/>
          </ac:spMkLst>
        </pc:spChg>
        <pc:spChg chg="mod">
          <ac:chgData name="Artur Correia" userId="S::art.afo@ua.pt::15c6ac0e-afc8-4798-99e4-72cd18cdc49d" providerId="AD" clId="Web-{24818E65-E7FD-3BCB-685A-509017942958}" dt="2023-05-09T14:05:01.923" v="776" actId="1076"/>
          <ac:spMkLst>
            <pc:docMk/>
            <pc:sldMk cId="4101456405" sldId="341"/>
            <ac:spMk id="11" creationId="{6BF77430-6D10-D951-5F15-FC8D482DEE70}"/>
          </ac:spMkLst>
        </pc:spChg>
        <pc:spChg chg="mod">
          <ac:chgData name="Artur Correia" userId="S::art.afo@ua.pt::15c6ac0e-afc8-4798-99e4-72cd18cdc49d" providerId="AD" clId="Web-{24818E65-E7FD-3BCB-685A-509017942958}" dt="2023-05-09T14:05:13.283" v="780" actId="1076"/>
          <ac:spMkLst>
            <pc:docMk/>
            <pc:sldMk cId="4101456405" sldId="341"/>
            <ac:spMk id="13" creationId="{250D1091-322C-F658-3C50-56A84C090969}"/>
          </ac:spMkLst>
        </pc:spChg>
        <pc:spChg chg="mod">
          <ac:chgData name="Artur Correia" userId="S::art.afo@ua.pt::15c6ac0e-afc8-4798-99e4-72cd18cdc49d" providerId="AD" clId="Web-{24818E65-E7FD-3BCB-685A-509017942958}" dt="2023-05-09T14:03:36.623" v="745" actId="20577"/>
          <ac:spMkLst>
            <pc:docMk/>
            <pc:sldMk cId="4101456405" sldId="341"/>
            <ac:spMk id="397" creationId="{00000000-0000-0000-0000-000000000000}"/>
          </ac:spMkLst>
        </pc:spChg>
        <pc:spChg chg="mod">
          <ac:chgData name="Artur Correia" userId="S::art.afo@ua.pt::15c6ac0e-afc8-4798-99e4-72cd18cdc49d" providerId="AD" clId="Web-{24818E65-E7FD-3BCB-685A-509017942958}" dt="2023-05-09T14:05:13.267" v="779" actId="1076"/>
          <ac:spMkLst>
            <pc:docMk/>
            <pc:sldMk cId="4101456405" sldId="341"/>
            <ac:spMk id="405" creationId="{00000000-0000-0000-0000-000000000000}"/>
          </ac:spMkLst>
        </pc:spChg>
        <pc:spChg chg="mod">
          <ac:chgData name="Artur Correia" userId="S::art.afo@ua.pt::15c6ac0e-afc8-4798-99e4-72cd18cdc49d" providerId="AD" clId="Web-{24818E65-E7FD-3BCB-685A-509017942958}" dt="2023-05-09T14:05:01.892" v="774" actId="1076"/>
          <ac:spMkLst>
            <pc:docMk/>
            <pc:sldMk cId="4101456405" sldId="341"/>
            <ac:spMk id="407" creationId="{00000000-0000-0000-0000-000000000000}"/>
          </ac:spMkLst>
        </pc:spChg>
        <pc:spChg chg="del">
          <ac:chgData name="Artur Correia" userId="S::art.afo@ua.pt::15c6ac0e-afc8-4798-99e4-72cd18cdc49d" providerId="AD" clId="Web-{24818E65-E7FD-3BCB-685A-509017942958}" dt="2023-05-09T14:04:44.610" v="768"/>
          <ac:spMkLst>
            <pc:docMk/>
            <pc:sldMk cId="4101456405" sldId="341"/>
            <ac:spMk id="409" creationId="{00000000-0000-0000-0000-000000000000}"/>
          </ac:spMkLst>
        </pc:spChg>
        <pc:spChg chg="mod">
          <ac:chgData name="Artur Correia" userId="S::art.afo@ua.pt::15c6ac0e-afc8-4798-99e4-72cd18cdc49d" providerId="AD" clId="Web-{24818E65-E7FD-3BCB-685A-509017942958}" dt="2023-05-09T14:03:49.233" v="749" actId="20577"/>
          <ac:spMkLst>
            <pc:docMk/>
            <pc:sldMk cId="4101456405" sldId="341"/>
            <ac:spMk id="410" creationId="{00000000-0000-0000-0000-000000000000}"/>
          </ac:spMkLst>
        </pc:spChg>
        <pc:spChg chg="mod">
          <ac:chgData name="Artur Correia" userId="S::art.afo@ua.pt::15c6ac0e-afc8-4798-99e4-72cd18cdc49d" providerId="AD" clId="Web-{24818E65-E7FD-3BCB-685A-509017942958}" dt="2023-05-09T14:06:02.363" v="782" actId="1076"/>
          <ac:spMkLst>
            <pc:docMk/>
            <pc:sldMk cId="4101456405" sldId="341"/>
            <ac:spMk id="411" creationId="{00000000-0000-0000-0000-000000000000}"/>
          </ac:spMkLst>
        </pc:spChg>
        <pc:spChg chg="mod">
          <ac:chgData name="Artur Correia" userId="S::art.afo@ua.pt::15c6ac0e-afc8-4798-99e4-72cd18cdc49d" providerId="AD" clId="Web-{24818E65-E7FD-3BCB-685A-509017942958}" dt="2023-05-09T14:06:06.019" v="783" actId="1076"/>
          <ac:spMkLst>
            <pc:docMk/>
            <pc:sldMk cId="4101456405" sldId="341"/>
            <ac:spMk id="412" creationId="{00000000-0000-0000-0000-000000000000}"/>
          </ac:spMkLst>
        </pc:spChg>
        <pc:spChg chg="mod">
          <ac:chgData name="Artur Correia" userId="S::art.afo@ua.pt::15c6ac0e-afc8-4798-99e4-72cd18cdc49d" providerId="AD" clId="Web-{24818E65-E7FD-3BCB-685A-509017942958}" dt="2023-05-09T14:05:13.283" v="781" actId="1076"/>
          <ac:spMkLst>
            <pc:docMk/>
            <pc:sldMk cId="4101456405" sldId="341"/>
            <ac:spMk id="413" creationId="{00000000-0000-0000-0000-000000000000}"/>
          </ac:spMkLst>
        </pc:spChg>
        <pc:spChg chg="mod">
          <ac:chgData name="Artur Correia" userId="S::art.afo@ua.pt::15c6ac0e-afc8-4798-99e4-72cd18cdc49d" providerId="AD" clId="Web-{24818E65-E7FD-3BCB-685A-509017942958}" dt="2023-05-09T14:05:05.032" v="777" actId="14100"/>
          <ac:spMkLst>
            <pc:docMk/>
            <pc:sldMk cId="4101456405" sldId="341"/>
            <ac:spMk id="414" creationId="{00000000-0000-0000-0000-000000000000}"/>
          </ac:spMkLst>
        </pc:spChg>
        <pc:spChg chg="del">
          <ac:chgData name="Artur Correia" userId="S::art.afo@ua.pt::15c6ac0e-afc8-4798-99e4-72cd18cdc49d" providerId="AD" clId="Web-{24818E65-E7FD-3BCB-685A-509017942958}" dt="2023-05-09T14:04:47.782" v="769"/>
          <ac:spMkLst>
            <pc:docMk/>
            <pc:sldMk cId="4101456405" sldId="341"/>
            <ac:spMk id="415" creationId="{00000000-0000-0000-0000-000000000000}"/>
          </ac:spMkLst>
        </pc:spChg>
      </pc:sldChg>
      <pc:sldChg chg="addSp delSp modSp add replId">
        <pc:chgData name="Artur Correia" userId="S::art.afo@ua.pt::15c6ac0e-afc8-4798-99e4-72cd18cdc49d" providerId="AD" clId="Web-{24818E65-E7FD-3BCB-685A-509017942958}" dt="2023-05-09T14:09:35.371" v="834"/>
        <pc:sldMkLst>
          <pc:docMk/>
          <pc:sldMk cId="2400567100" sldId="342"/>
        </pc:sldMkLst>
        <pc:spChg chg="mod">
          <ac:chgData name="Artur Correia" userId="S::art.afo@ua.pt::15c6ac0e-afc8-4798-99e4-72cd18cdc49d" providerId="AD" clId="Web-{24818E65-E7FD-3BCB-685A-509017942958}" dt="2023-05-09T14:07:05.615" v="792" actId="20577"/>
          <ac:spMkLst>
            <pc:docMk/>
            <pc:sldMk cId="2400567100" sldId="342"/>
            <ac:spMk id="1102" creationId="{00000000-0000-0000-0000-000000000000}"/>
          </ac:spMkLst>
        </pc:spChg>
        <pc:spChg chg="mod">
          <ac:chgData name="Artur Correia" userId="S::art.afo@ua.pt::15c6ac0e-afc8-4798-99e4-72cd18cdc49d" providerId="AD" clId="Web-{24818E65-E7FD-3BCB-685A-509017942958}" dt="2023-05-09T14:09:18.823" v="831" actId="14100"/>
          <ac:spMkLst>
            <pc:docMk/>
            <pc:sldMk cId="2400567100" sldId="342"/>
            <ac:spMk id="1103" creationId="{00000000-0000-0000-0000-000000000000}"/>
          </ac:spMkLst>
        </pc:spChg>
        <pc:picChg chg="del">
          <ac:chgData name="Artur Correia" userId="S::art.afo@ua.pt::15c6ac0e-afc8-4798-99e4-72cd18cdc49d" providerId="AD" clId="Web-{24818E65-E7FD-3BCB-685A-509017942958}" dt="2023-05-09T14:07:02.599" v="791"/>
          <ac:picMkLst>
            <pc:docMk/>
            <pc:sldMk cId="2400567100" sldId="342"/>
            <ac:picMk id="2" creationId="{5917D966-082A-A9B0-BAB5-49E54FAB97D3}"/>
          </ac:picMkLst>
        </pc:picChg>
        <pc:picChg chg="add mod">
          <ac:chgData name="Artur Correia" userId="S::art.afo@ua.pt::15c6ac0e-afc8-4798-99e4-72cd18cdc49d" providerId="AD" clId="Web-{24818E65-E7FD-3BCB-685A-509017942958}" dt="2023-05-09T14:07:25.194" v="797" actId="1076"/>
          <ac:picMkLst>
            <pc:docMk/>
            <pc:sldMk cId="2400567100" sldId="342"/>
            <ac:picMk id="3" creationId="{67BD1192-ECEA-50A8-1428-0AFADD51FFF3}"/>
          </ac:picMkLst>
        </pc:picChg>
        <pc:inkChg chg="add del">
          <ac:chgData name="Artur Correia" userId="S::art.afo@ua.pt::15c6ac0e-afc8-4798-99e4-72cd18cdc49d" providerId="AD" clId="Web-{24818E65-E7FD-3BCB-685A-509017942958}" dt="2023-05-09T14:09:26.136" v="833"/>
          <ac:inkMkLst>
            <pc:docMk/>
            <pc:sldMk cId="2400567100" sldId="342"/>
            <ac:inkMk id="4" creationId="{D34C47BF-37D2-B629-2519-B433D811977B}"/>
          </ac:inkMkLst>
        </pc:inkChg>
        <pc:inkChg chg="add">
          <ac:chgData name="Artur Correia" userId="S::art.afo@ua.pt::15c6ac0e-afc8-4798-99e4-72cd18cdc49d" providerId="AD" clId="Web-{24818E65-E7FD-3BCB-685A-509017942958}" dt="2023-05-09T14:09:35.371" v="834"/>
          <ac:inkMkLst>
            <pc:docMk/>
            <pc:sldMk cId="2400567100" sldId="342"/>
            <ac:inkMk id="5" creationId="{63DF6450-F535-26D5-B04A-00A01DC0F1C6}"/>
          </ac:inkMkLst>
        </pc:inkChg>
      </pc:sldChg>
      <pc:sldChg chg="addSp add replId">
        <pc:chgData name="Artur Correia" userId="S::art.afo@ua.pt::15c6ac0e-afc8-4798-99e4-72cd18cdc49d" providerId="AD" clId="Web-{24818E65-E7FD-3BCB-685A-509017942958}" dt="2023-05-09T14:10:19.873" v="836"/>
        <pc:sldMkLst>
          <pc:docMk/>
          <pc:sldMk cId="2811539262" sldId="343"/>
        </pc:sldMkLst>
        <pc:inkChg chg="add">
          <ac:chgData name="Artur Correia" userId="S::art.afo@ua.pt::15c6ac0e-afc8-4798-99e4-72cd18cdc49d" providerId="AD" clId="Web-{24818E65-E7FD-3BCB-685A-509017942958}" dt="2023-05-09T14:10:19.873" v="836"/>
          <ac:inkMkLst>
            <pc:docMk/>
            <pc:sldMk cId="2811539262" sldId="343"/>
            <ac:inkMk id="2" creationId="{B4E7F169-E000-88D8-40EB-1D92D8FDA3C1}"/>
          </ac:inkMkLst>
        </pc:inkChg>
      </pc:sldChg>
      <pc:sldChg chg="addSp delSp modSp add replId">
        <pc:chgData name="Artur Correia" userId="S::art.afo@ua.pt::15c6ac0e-afc8-4798-99e4-72cd18cdc49d" providerId="AD" clId="Web-{24818E65-E7FD-3BCB-685A-509017942958}" dt="2023-05-09T14:19:01.783" v="885" actId="1076"/>
        <pc:sldMkLst>
          <pc:docMk/>
          <pc:sldMk cId="4255146270" sldId="344"/>
        </pc:sldMkLst>
        <pc:spChg chg="mod">
          <ac:chgData name="Artur Correia" userId="S::art.afo@ua.pt::15c6ac0e-afc8-4798-99e4-72cd18cdc49d" providerId="AD" clId="Web-{24818E65-E7FD-3BCB-685A-509017942958}" dt="2023-05-09T14:19:01.783" v="885" actId="1076"/>
          <ac:spMkLst>
            <pc:docMk/>
            <pc:sldMk cId="4255146270" sldId="344"/>
            <ac:spMk id="2320" creationId="{00000000-0000-0000-0000-000000000000}"/>
          </ac:spMkLst>
        </pc:spChg>
        <pc:spChg chg="mod">
          <ac:chgData name="Artur Correia" userId="S::art.afo@ua.pt::15c6ac0e-afc8-4798-99e4-72cd18cdc49d" providerId="AD" clId="Web-{24818E65-E7FD-3BCB-685A-509017942958}" dt="2023-05-09T14:12:54.113" v="868" actId="20577"/>
          <ac:spMkLst>
            <pc:docMk/>
            <pc:sldMk cId="4255146270" sldId="344"/>
            <ac:spMk id="2329" creationId="{00000000-0000-0000-0000-000000000000}"/>
          </ac:spMkLst>
        </pc:spChg>
        <pc:spChg chg="mod">
          <ac:chgData name="Artur Correia" userId="S::art.afo@ua.pt::15c6ac0e-afc8-4798-99e4-72cd18cdc49d" providerId="AD" clId="Web-{24818E65-E7FD-3BCB-685A-509017942958}" dt="2023-05-09T14:13:21.802" v="874" actId="20577"/>
          <ac:spMkLst>
            <pc:docMk/>
            <pc:sldMk cId="4255146270" sldId="344"/>
            <ac:spMk id="2330" creationId="{00000000-0000-0000-0000-000000000000}"/>
          </ac:spMkLst>
        </pc:spChg>
        <pc:spChg chg="mod">
          <ac:chgData name="Artur Correia" userId="S::art.afo@ua.pt::15c6ac0e-afc8-4798-99e4-72cd18cdc49d" providerId="AD" clId="Web-{24818E65-E7FD-3BCB-685A-509017942958}" dt="2023-05-09T14:13:57.319" v="884" actId="1076"/>
          <ac:spMkLst>
            <pc:docMk/>
            <pc:sldMk cId="4255146270" sldId="344"/>
            <ac:spMk id="2331" creationId="{00000000-0000-0000-0000-000000000000}"/>
          </ac:spMkLst>
        </pc:spChg>
        <pc:inkChg chg="add del">
          <ac:chgData name="Artur Correia" userId="S::art.afo@ua.pt::15c6ac0e-afc8-4798-99e4-72cd18cdc49d" providerId="AD" clId="Web-{24818E65-E7FD-3BCB-685A-509017942958}" dt="2023-05-09T14:11:31.454" v="841"/>
          <ac:inkMkLst>
            <pc:docMk/>
            <pc:sldMk cId="4255146270" sldId="344"/>
            <ac:inkMk id="2" creationId="{5288C1D3-5DBC-9D57-AB57-8AAB5D2B8A18}"/>
          </ac:inkMkLst>
        </pc:inkChg>
        <pc:inkChg chg="add del">
          <ac:chgData name="Artur Correia" userId="S::art.afo@ua.pt::15c6ac0e-afc8-4798-99e4-72cd18cdc49d" providerId="AD" clId="Web-{24818E65-E7FD-3BCB-685A-509017942958}" dt="2023-05-09T14:11:31.454" v="840"/>
          <ac:inkMkLst>
            <pc:docMk/>
            <pc:sldMk cId="4255146270" sldId="344"/>
            <ac:inkMk id="3" creationId="{085E0FD7-8EF3-EDAF-B739-582B23A7D230}"/>
          </ac:inkMkLst>
        </pc:inkChg>
        <pc:inkChg chg="add">
          <ac:chgData name="Artur Correia" userId="S::art.afo@ua.pt::15c6ac0e-afc8-4798-99e4-72cd18cdc49d" providerId="AD" clId="Web-{24818E65-E7FD-3BCB-685A-509017942958}" dt="2023-05-09T14:11:38.688" v="842"/>
          <ac:inkMkLst>
            <pc:docMk/>
            <pc:sldMk cId="4255146270" sldId="344"/>
            <ac:inkMk id="4" creationId="{DFC6AC12-B3A6-57A0-6401-BC36B3232EEE}"/>
          </ac:inkMkLst>
        </pc:inkChg>
        <pc:inkChg chg="add del">
          <ac:chgData name="Artur Correia" userId="S::art.afo@ua.pt::15c6ac0e-afc8-4798-99e4-72cd18cdc49d" providerId="AD" clId="Web-{24818E65-E7FD-3BCB-685A-509017942958}" dt="2023-05-09T14:11:46.595" v="844"/>
          <ac:inkMkLst>
            <pc:docMk/>
            <pc:sldMk cId="4255146270" sldId="344"/>
            <ac:inkMk id="5" creationId="{F1C95292-B568-CB76-E3AF-E380B92F959F}"/>
          </ac:inkMkLst>
        </pc:inkChg>
        <pc:cxnChg chg="mod">
          <ac:chgData name="Artur Correia" userId="S::art.afo@ua.pt::15c6ac0e-afc8-4798-99e4-72cd18cdc49d" providerId="AD" clId="Web-{24818E65-E7FD-3BCB-685A-509017942958}" dt="2023-05-09T14:13:57.319" v="884" actId="1076"/>
          <ac:cxnSpMkLst>
            <pc:docMk/>
            <pc:sldMk cId="4255146270" sldId="344"/>
            <ac:cxnSpMk id="2339" creationId="{00000000-0000-0000-0000-000000000000}"/>
          </ac:cxnSpMkLst>
        </pc:cxnChg>
      </pc:sldChg>
    </pc:docChg>
  </pc:docChgLst>
  <pc:docChgLst>
    <pc:chgData name="Artur Correia" userId="S::art.afo@ua.pt::15c6ac0e-afc8-4798-99e4-72cd18cdc49d" providerId="AD" clId="Web-{9B518CC1-703C-0654-B923-E97E96325631}"/>
    <pc:docChg chg="addSld delSld modSld">
      <pc:chgData name="Artur Correia" userId="S::art.afo@ua.pt::15c6ac0e-afc8-4798-99e4-72cd18cdc49d" providerId="AD" clId="Web-{9B518CC1-703C-0654-B923-E97E96325631}" dt="2023-05-09T15:39:09.122" v="302"/>
      <pc:docMkLst>
        <pc:docMk/>
      </pc:docMkLst>
      <pc:sldChg chg="modSp">
        <pc:chgData name="Artur Correia" userId="S::art.afo@ua.pt::15c6ac0e-afc8-4798-99e4-72cd18cdc49d" providerId="AD" clId="Web-{9B518CC1-703C-0654-B923-E97E96325631}" dt="2023-05-09T15:38:30.917" v="295" actId="1076"/>
        <pc:sldMkLst>
          <pc:docMk/>
          <pc:sldMk cId="0" sldId="258"/>
        </pc:sldMkLst>
        <pc:spChg chg="mod">
          <ac:chgData name="Artur Correia" userId="S::art.afo@ua.pt::15c6ac0e-afc8-4798-99e4-72cd18cdc49d" providerId="AD" clId="Web-{9B518CC1-703C-0654-B923-E97E96325631}" dt="2023-05-09T15:38:30.917" v="295" actId="1076"/>
          <ac:spMkLst>
            <pc:docMk/>
            <pc:sldMk cId="0" sldId="258"/>
            <ac:spMk id="9" creationId="{31F865FB-CC4B-1DDE-8969-D74ABF8DCC67}"/>
          </ac:spMkLst>
        </pc:spChg>
      </pc:sldChg>
      <pc:sldChg chg="addSp delSp modSp">
        <pc:chgData name="Artur Correia" userId="S::art.afo@ua.pt::15c6ac0e-afc8-4798-99e4-72cd18cdc49d" providerId="AD" clId="Web-{9B518CC1-703C-0654-B923-E97E96325631}" dt="2023-05-09T15:39:09.122" v="302"/>
        <pc:sldMkLst>
          <pc:docMk/>
          <pc:sldMk cId="1443867386" sldId="312"/>
        </pc:sldMkLst>
        <pc:spChg chg="add del">
          <ac:chgData name="Artur Correia" userId="S::art.afo@ua.pt::15c6ac0e-afc8-4798-99e4-72cd18cdc49d" providerId="AD" clId="Web-{9B518CC1-703C-0654-B923-E97E96325631}" dt="2023-05-09T15:38:44.605" v="297"/>
          <ac:spMkLst>
            <pc:docMk/>
            <pc:sldMk cId="1443867386" sldId="312"/>
            <ac:spMk id="3" creationId="{396D022E-B775-2335-2C2C-759369E95803}"/>
          </ac:spMkLst>
        </pc:spChg>
        <pc:spChg chg="add del mod">
          <ac:chgData name="Artur Correia" userId="S::art.afo@ua.pt::15c6ac0e-afc8-4798-99e4-72cd18cdc49d" providerId="AD" clId="Web-{9B518CC1-703C-0654-B923-E97E96325631}" dt="2023-05-09T15:39:09.122" v="302"/>
          <ac:spMkLst>
            <pc:docMk/>
            <pc:sldMk cId="1443867386" sldId="312"/>
            <ac:spMk id="6" creationId="{B85A9931-6218-0DB1-35F5-2FB18C065660}"/>
          </ac:spMkLst>
        </pc:spChg>
      </pc:sldChg>
      <pc:sldChg chg="addSp delSp modSp">
        <pc:chgData name="Artur Correia" userId="S::art.afo@ua.pt::15c6ac0e-afc8-4798-99e4-72cd18cdc49d" providerId="AD" clId="Web-{9B518CC1-703C-0654-B923-E97E96325631}" dt="2023-05-09T15:06:11.782" v="290"/>
        <pc:sldMkLst>
          <pc:docMk/>
          <pc:sldMk cId="3754173621" sldId="320"/>
        </pc:sldMkLst>
        <pc:spChg chg="add del mod">
          <ac:chgData name="Artur Correia" userId="S::art.afo@ua.pt::15c6ac0e-afc8-4798-99e4-72cd18cdc49d" providerId="AD" clId="Web-{9B518CC1-703C-0654-B923-E97E96325631}" dt="2023-05-09T15:06:11.782" v="290"/>
          <ac:spMkLst>
            <pc:docMk/>
            <pc:sldMk cId="3754173621" sldId="320"/>
            <ac:spMk id="3" creationId="{B8C4762E-DDE9-6579-E627-EA1DD530F40B}"/>
          </ac:spMkLst>
        </pc:spChg>
      </pc:sldChg>
      <pc:sldChg chg="modSp">
        <pc:chgData name="Artur Correia" userId="S::art.afo@ua.pt::15c6ac0e-afc8-4798-99e4-72cd18cdc49d" providerId="AD" clId="Web-{9B518CC1-703C-0654-B923-E97E96325631}" dt="2023-05-09T15:19:04.076" v="292" actId="20577"/>
        <pc:sldMkLst>
          <pc:docMk/>
          <pc:sldMk cId="2400567100" sldId="342"/>
        </pc:sldMkLst>
        <pc:spChg chg="mod">
          <ac:chgData name="Artur Correia" userId="S::art.afo@ua.pt::15c6ac0e-afc8-4798-99e4-72cd18cdc49d" providerId="AD" clId="Web-{9B518CC1-703C-0654-B923-E97E96325631}" dt="2023-05-09T15:19:04.076" v="292" actId="20577"/>
          <ac:spMkLst>
            <pc:docMk/>
            <pc:sldMk cId="2400567100" sldId="342"/>
            <ac:spMk id="1103" creationId="{00000000-0000-0000-0000-000000000000}"/>
          </ac:spMkLst>
        </pc:spChg>
      </pc:sldChg>
      <pc:sldChg chg="addSp delSp modSp">
        <pc:chgData name="Artur Correia" userId="S::art.afo@ua.pt::15c6ac0e-afc8-4798-99e4-72cd18cdc49d" providerId="AD" clId="Web-{9B518CC1-703C-0654-B923-E97E96325631}" dt="2023-05-09T14:24:48.891" v="156" actId="20577"/>
        <pc:sldMkLst>
          <pc:docMk/>
          <pc:sldMk cId="2811539262" sldId="343"/>
        </pc:sldMkLst>
        <pc:spChg chg="mod">
          <ac:chgData name="Artur Correia" userId="S::art.afo@ua.pt::15c6ac0e-afc8-4798-99e4-72cd18cdc49d" providerId="AD" clId="Web-{9B518CC1-703C-0654-B923-E97E96325631}" dt="2023-05-09T14:22:55.731" v="101" actId="14100"/>
          <ac:spMkLst>
            <pc:docMk/>
            <pc:sldMk cId="2811539262" sldId="343"/>
            <ac:spMk id="1102" creationId="{00000000-0000-0000-0000-000000000000}"/>
          </ac:spMkLst>
        </pc:spChg>
        <pc:spChg chg="mod">
          <ac:chgData name="Artur Correia" userId="S::art.afo@ua.pt::15c6ac0e-afc8-4798-99e4-72cd18cdc49d" providerId="AD" clId="Web-{9B518CC1-703C-0654-B923-E97E96325631}" dt="2023-05-09T14:24:48.891" v="156" actId="20577"/>
          <ac:spMkLst>
            <pc:docMk/>
            <pc:sldMk cId="2811539262" sldId="343"/>
            <ac:spMk id="1103" creationId="{00000000-0000-0000-0000-000000000000}"/>
          </ac:spMkLst>
        </pc:spChg>
        <pc:picChg chg="del">
          <ac:chgData name="Artur Correia" userId="S::art.afo@ua.pt::15c6ac0e-afc8-4798-99e4-72cd18cdc49d" providerId="AD" clId="Web-{9B518CC1-703C-0654-B923-E97E96325631}" dt="2023-05-09T14:23:00.012" v="102"/>
          <ac:picMkLst>
            <pc:docMk/>
            <pc:sldMk cId="2811539262" sldId="343"/>
            <ac:picMk id="3" creationId="{67BD1192-ECEA-50A8-1428-0AFADD51FFF3}"/>
          </ac:picMkLst>
        </pc:picChg>
        <pc:picChg chg="add mod">
          <ac:chgData name="Artur Correia" userId="S::art.afo@ua.pt::15c6ac0e-afc8-4798-99e4-72cd18cdc49d" providerId="AD" clId="Web-{9B518CC1-703C-0654-B923-E97E96325631}" dt="2023-05-09T14:23:21.076" v="106" actId="1076"/>
          <ac:picMkLst>
            <pc:docMk/>
            <pc:sldMk cId="2811539262" sldId="343"/>
            <ac:picMk id="4" creationId="{426638B6-7E6D-237D-6B0C-B87EADB72EB8}"/>
          </ac:picMkLst>
        </pc:picChg>
      </pc:sldChg>
      <pc:sldChg chg="delSp modSp">
        <pc:chgData name="Artur Correia" userId="S::art.afo@ua.pt::15c6ac0e-afc8-4798-99e4-72cd18cdc49d" providerId="AD" clId="Web-{9B518CC1-703C-0654-B923-E97E96325631}" dt="2023-05-09T14:22:28.058" v="86" actId="20577"/>
        <pc:sldMkLst>
          <pc:docMk/>
          <pc:sldMk cId="4255146270" sldId="344"/>
        </pc:sldMkLst>
        <pc:spChg chg="mod">
          <ac:chgData name="Artur Correia" userId="S::art.afo@ua.pt::15c6ac0e-afc8-4798-99e4-72cd18cdc49d" providerId="AD" clId="Web-{9B518CC1-703C-0654-B923-E97E96325631}" dt="2023-05-09T14:21:10.196" v="55" actId="14100"/>
          <ac:spMkLst>
            <pc:docMk/>
            <pc:sldMk cId="4255146270" sldId="344"/>
            <ac:spMk id="2320" creationId="{00000000-0000-0000-0000-000000000000}"/>
          </ac:spMkLst>
        </pc:spChg>
        <pc:spChg chg="mod">
          <ac:chgData name="Artur Correia" userId="S::art.afo@ua.pt::15c6ac0e-afc8-4798-99e4-72cd18cdc49d" providerId="AD" clId="Web-{9B518CC1-703C-0654-B923-E97E96325631}" dt="2023-05-09T14:19:48.630" v="1" actId="1076"/>
          <ac:spMkLst>
            <pc:docMk/>
            <pc:sldMk cId="4255146270" sldId="344"/>
            <ac:spMk id="2321" creationId="{00000000-0000-0000-0000-000000000000}"/>
          </ac:spMkLst>
        </pc:spChg>
        <pc:spChg chg="mod">
          <ac:chgData name="Artur Correia" userId="S::art.afo@ua.pt::15c6ac0e-afc8-4798-99e4-72cd18cdc49d" providerId="AD" clId="Web-{9B518CC1-703C-0654-B923-E97E96325631}" dt="2023-05-09T14:19:48.661" v="2" actId="1076"/>
          <ac:spMkLst>
            <pc:docMk/>
            <pc:sldMk cId="4255146270" sldId="344"/>
            <ac:spMk id="2322" creationId="{00000000-0000-0000-0000-000000000000}"/>
          </ac:spMkLst>
        </pc:spChg>
        <pc:spChg chg="mod">
          <ac:chgData name="Artur Correia" userId="S::art.afo@ua.pt::15c6ac0e-afc8-4798-99e4-72cd18cdc49d" providerId="AD" clId="Web-{9B518CC1-703C-0654-B923-E97E96325631}" dt="2023-05-09T14:19:48.677" v="3" actId="1076"/>
          <ac:spMkLst>
            <pc:docMk/>
            <pc:sldMk cId="4255146270" sldId="344"/>
            <ac:spMk id="2323" creationId="{00000000-0000-0000-0000-000000000000}"/>
          </ac:spMkLst>
        </pc:spChg>
        <pc:spChg chg="mod">
          <ac:chgData name="Artur Correia" userId="S::art.afo@ua.pt::15c6ac0e-afc8-4798-99e4-72cd18cdc49d" providerId="AD" clId="Web-{9B518CC1-703C-0654-B923-E97E96325631}" dt="2023-05-09T14:19:48.708" v="4" actId="1076"/>
          <ac:spMkLst>
            <pc:docMk/>
            <pc:sldMk cId="4255146270" sldId="344"/>
            <ac:spMk id="2324" creationId="{00000000-0000-0000-0000-000000000000}"/>
          </ac:spMkLst>
        </pc:spChg>
        <pc:spChg chg="mod">
          <ac:chgData name="Artur Correia" userId="S::art.afo@ua.pt::15c6ac0e-afc8-4798-99e4-72cd18cdc49d" providerId="AD" clId="Web-{9B518CC1-703C-0654-B923-E97E96325631}" dt="2023-05-09T14:19:48.739" v="9" actId="1076"/>
          <ac:spMkLst>
            <pc:docMk/>
            <pc:sldMk cId="4255146270" sldId="344"/>
            <ac:spMk id="2329" creationId="{00000000-0000-0000-0000-000000000000}"/>
          </ac:spMkLst>
        </pc:spChg>
        <pc:spChg chg="mod">
          <ac:chgData name="Artur Correia" userId="S::art.afo@ua.pt::15c6ac0e-afc8-4798-99e4-72cd18cdc49d" providerId="AD" clId="Web-{9B518CC1-703C-0654-B923-E97E96325631}" dt="2023-05-09T14:19:48.755" v="10" actId="1076"/>
          <ac:spMkLst>
            <pc:docMk/>
            <pc:sldMk cId="4255146270" sldId="344"/>
            <ac:spMk id="2330" creationId="{00000000-0000-0000-0000-000000000000}"/>
          </ac:spMkLst>
        </pc:spChg>
        <pc:spChg chg="mod">
          <ac:chgData name="Artur Correia" userId="S::art.afo@ua.pt::15c6ac0e-afc8-4798-99e4-72cd18cdc49d" providerId="AD" clId="Web-{9B518CC1-703C-0654-B923-E97E96325631}" dt="2023-05-09T14:20:21.959" v="25" actId="1076"/>
          <ac:spMkLst>
            <pc:docMk/>
            <pc:sldMk cId="4255146270" sldId="344"/>
            <ac:spMk id="2331" creationId="{00000000-0000-0000-0000-000000000000}"/>
          </ac:spMkLst>
        </pc:spChg>
        <pc:spChg chg="mod">
          <ac:chgData name="Artur Correia" userId="S::art.afo@ua.pt::15c6ac0e-afc8-4798-99e4-72cd18cdc49d" providerId="AD" clId="Web-{9B518CC1-703C-0654-B923-E97E96325631}" dt="2023-05-09T14:20:51.148" v="44" actId="20577"/>
          <ac:spMkLst>
            <pc:docMk/>
            <pc:sldMk cId="4255146270" sldId="344"/>
            <ac:spMk id="2332" creationId="{00000000-0000-0000-0000-000000000000}"/>
          </ac:spMkLst>
        </pc:spChg>
        <pc:spChg chg="mod">
          <ac:chgData name="Artur Correia" userId="S::art.afo@ua.pt::15c6ac0e-afc8-4798-99e4-72cd18cdc49d" providerId="AD" clId="Web-{9B518CC1-703C-0654-B923-E97E96325631}" dt="2023-05-09T14:21:25.321" v="58" actId="1076"/>
          <ac:spMkLst>
            <pc:docMk/>
            <pc:sldMk cId="4255146270" sldId="344"/>
            <ac:spMk id="2333" creationId="{00000000-0000-0000-0000-000000000000}"/>
          </ac:spMkLst>
        </pc:spChg>
        <pc:spChg chg="mod">
          <ac:chgData name="Artur Correia" userId="S::art.afo@ua.pt::15c6ac0e-afc8-4798-99e4-72cd18cdc49d" providerId="AD" clId="Web-{9B518CC1-703C-0654-B923-E97E96325631}" dt="2023-05-09T14:21:47.681" v="68" actId="1076"/>
          <ac:spMkLst>
            <pc:docMk/>
            <pc:sldMk cId="4255146270" sldId="344"/>
            <ac:spMk id="2334" creationId="{00000000-0000-0000-0000-000000000000}"/>
          </ac:spMkLst>
        </pc:spChg>
        <pc:spChg chg="mod">
          <ac:chgData name="Artur Correia" userId="S::art.afo@ua.pt::15c6ac0e-afc8-4798-99e4-72cd18cdc49d" providerId="AD" clId="Web-{9B518CC1-703C-0654-B923-E97E96325631}" dt="2023-05-09T14:22:06.479" v="78" actId="1076"/>
          <ac:spMkLst>
            <pc:docMk/>
            <pc:sldMk cId="4255146270" sldId="344"/>
            <ac:spMk id="2335" creationId="{00000000-0000-0000-0000-000000000000}"/>
          </ac:spMkLst>
        </pc:spChg>
        <pc:spChg chg="mod">
          <ac:chgData name="Artur Correia" userId="S::art.afo@ua.pt::15c6ac0e-afc8-4798-99e4-72cd18cdc49d" providerId="AD" clId="Web-{9B518CC1-703C-0654-B923-E97E96325631}" dt="2023-05-09T14:22:28.058" v="86" actId="20577"/>
          <ac:spMkLst>
            <pc:docMk/>
            <pc:sldMk cId="4255146270" sldId="344"/>
            <ac:spMk id="2336" creationId="{00000000-0000-0000-0000-000000000000}"/>
          </ac:spMkLst>
        </pc:spChg>
        <pc:inkChg chg="del">
          <ac:chgData name="Artur Correia" userId="S::art.afo@ua.pt::15c6ac0e-afc8-4798-99e4-72cd18cdc49d" providerId="AD" clId="Web-{9B518CC1-703C-0654-B923-E97E96325631}" dt="2023-05-09T14:21:15.508" v="56"/>
          <ac:inkMkLst>
            <pc:docMk/>
            <pc:sldMk cId="4255146270" sldId="344"/>
            <ac:inkMk id="4" creationId="{DFC6AC12-B3A6-57A0-6401-BC36B3232EEE}"/>
          </ac:inkMkLst>
        </pc:inkChg>
        <pc:cxnChg chg="mod">
          <ac:chgData name="Artur Correia" userId="S::art.afo@ua.pt::15c6ac0e-afc8-4798-99e4-72cd18cdc49d" providerId="AD" clId="Web-{9B518CC1-703C-0654-B923-E97E96325631}" dt="2023-05-09T14:19:48.708" v="5" actId="1076"/>
          <ac:cxnSpMkLst>
            <pc:docMk/>
            <pc:sldMk cId="4255146270" sldId="344"/>
            <ac:cxnSpMk id="2325" creationId="{00000000-0000-0000-0000-000000000000}"/>
          </ac:cxnSpMkLst>
        </pc:cxnChg>
        <pc:cxnChg chg="mod">
          <ac:chgData name="Artur Correia" userId="S::art.afo@ua.pt::15c6ac0e-afc8-4798-99e4-72cd18cdc49d" providerId="AD" clId="Web-{9B518CC1-703C-0654-B923-E97E96325631}" dt="2023-05-09T14:19:48.708" v="6" actId="1076"/>
          <ac:cxnSpMkLst>
            <pc:docMk/>
            <pc:sldMk cId="4255146270" sldId="344"/>
            <ac:cxnSpMk id="2326" creationId="{00000000-0000-0000-0000-000000000000}"/>
          </ac:cxnSpMkLst>
        </pc:cxnChg>
        <pc:cxnChg chg="mod">
          <ac:chgData name="Artur Correia" userId="S::art.afo@ua.pt::15c6ac0e-afc8-4798-99e4-72cd18cdc49d" providerId="AD" clId="Web-{9B518CC1-703C-0654-B923-E97E96325631}" dt="2023-05-09T14:19:48.724" v="7" actId="1076"/>
          <ac:cxnSpMkLst>
            <pc:docMk/>
            <pc:sldMk cId="4255146270" sldId="344"/>
            <ac:cxnSpMk id="2327" creationId="{00000000-0000-0000-0000-000000000000}"/>
          </ac:cxnSpMkLst>
        </pc:cxnChg>
        <pc:cxnChg chg="mod">
          <ac:chgData name="Artur Correia" userId="S::art.afo@ua.pt::15c6ac0e-afc8-4798-99e4-72cd18cdc49d" providerId="AD" clId="Web-{9B518CC1-703C-0654-B923-E97E96325631}" dt="2023-05-09T14:19:48.724" v="8" actId="1076"/>
          <ac:cxnSpMkLst>
            <pc:docMk/>
            <pc:sldMk cId="4255146270" sldId="344"/>
            <ac:cxnSpMk id="2328" creationId="{00000000-0000-0000-0000-000000000000}"/>
          </ac:cxnSpMkLst>
        </pc:cxnChg>
        <pc:cxnChg chg="mod">
          <ac:chgData name="Artur Correia" userId="S::art.afo@ua.pt::15c6ac0e-afc8-4798-99e4-72cd18cdc49d" providerId="AD" clId="Web-{9B518CC1-703C-0654-B923-E97E96325631}" dt="2023-05-09T14:19:48.817" v="17" actId="1076"/>
          <ac:cxnSpMkLst>
            <pc:docMk/>
            <pc:sldMk cId="4255146270" sldId="344"/>
            <ac:cxnSpMk id="2337" creationId="{00000000-0000-0000-0000-000000000000}"/>
          </ac:cxnSpMkLst>
        </pc:cxnChg>
        <pc:cxnChg chg="mod">
          <ac:chgData name="Artur Correia" userId="S::art.afo@ua.pt::15c6ac0e-afc8-4798-99e4-72cd18cdc49d" providerId="AD" clId="Web-{9B518CC1-703C-0654-B923-E97E96325631}" dt="2023-05-09T14:19:48.817" v="18" actId="1076"/>
          <ac:cxnSpMkLst>
            <pc:docMk/>
            <pc:sldMk cId="4255146270" sldId="344"/>
            <ac:cxnSpMk id="2338" creationId="{00000000-0000-0000-0000-000000000000}"/>
          </ac:cxnSpMkLst>
        </pc:cxnChg>
        <pc:cxnChg chg="mod">
          <ac:chgData name="Artur Correia" userId="S::art.afo@ua.pt::15c6ac0e-afc8-4798-99e4-72cd18cdc49d" providerId="AD" clId="Web-{9B518CC1-703C-0654-B923-E97E96325631}" dt="2023-05-09T14:20:16.303" v="23" actId="14100"/>
          <ac:cxnSpMkLst>
            <pc:docMk/>
            <pc:sldMk cId="4255146270" sldId="344"/>
            <ac:cxnSpMk id="2339" creationId="{00000000-0000-0000-0000-000000000000}"/>
          </ac:cxnSpMkLst>
        </pc:cxnChg>
        <pc:cxnChg chg="mod">
          <ac:chgData name="Artur Correia" userId="S::art.afo@ua.pt::15c6ac0e-afc8-4798-99e4-72cd18cdc49d" providerId="AD" clId="Web-{9B518CC1-703C-0654-B923-E97E96325631}" dt="2023-05-09T14:19:48.833" v="20" actId="1076"/>
          <ac:cxnSpMkLst>
            <pc:docMk/>
            <pc:sldMk cId="4255146270" sldId="344"/>
            <ac:cxnSpMk id="2340" creationId="{00000000-0000-0000-0000-000000000000}"/>
          </ac:cxnSpMkLst>
        </pc:cxnChg>
        <pc:cxnChg chg="mod">
          <ac:chgData name="Artur Correia" userId="S::art.afo@ua.pt::15c6ac0e-afc8-4798-99e4-72cd18cdc49d" providerId="AD" clId="Web-{9B518CC1-703C-0654-B923-E97E96325631}" dt="2023-05-09T14:19:48.833" v="21" actId="1076"/>
          <ac:cxnSpMkLst>
            <pc:docMk/>
            <pc:sldMk cId="4255146270" sldId="344"/>
            <ac:cxnSpMk id="2341" creationId="{00000000-0000-0000-0000-000000000000}"/>
          </ac:cxnSpMkLst>
        </pc:cxnChg>
      </pc:sldChg>
      <pc:sldChg chg="addSp delSp modSp add replId">
        <pc:chgData name="Artur Correia" userId="S::art.afo@ua.pt::15c6ac0e-afc8-4798-99e4-72cd18cdc49d" providerId="AD" clId="Web-{9B518CC1-703C-0654-B923-E97E96325631}" dt="2023-05-09T14:27:48.211" v="222" actId="20577"/>
        <pc:sldMkLst>
          <pc:docMk/>
          <pc:sldMk cId="415396522" sldId="345"/>
        </pc:sldMkLst>
        <pc:spChg chg="add mod">
          <ac:chgData name="Artur Correia" userId="S::art.afo@ua.pt::15c6ac0e-afc8-4798-99e4-72cd18cdc49d" providerId="AD" clId="Web-{9B518CC1-703C-0654-B923-E97E96325631}" dt="2023-05-09T14:27:48.211" v="222" actId="20577"/>
          <ac:spMkLst>
            <pc:docMk/>
            <pc:sldMk cId="415396522" sldId="345"/>
            <ac:spMk id="6" creationId="{F39E55DD-A538-0320-12C4-813ED254804F}"/>
          </ac:spMkLst>
        </pc:spChg>
        <pc:spChg chg="mod">
          <ac:chgData name="Artur Correia" userId="S::art.afo@ua.pt::15c6ac0e-afc8-4798-99e4-72cd18cdc49d" providerId="AD" clId="Web-{9B518CC1-703C-0654-B923-E97E96325631}" dt="2023-05-09T14:25:42.425" v="164" actId="20577"/>
          <ac:spMkLst>
            <pc:docMk/>
            <pc:sldMk cId="415396522" sldId="345"/>
            <ac:spMk id="1102" creationId="{00000000-0000-0000-0000-000000000000}"/>
          </ac:spMkLst>
        </pc:spChg>
        <pc:spChg chg="mod">
          <ac:chgData name="Artur Correia" userId="S::art.afo@ua.pt::15c6ac0e-afc8-4798-99e4-72cd18cdc49d" providerId="AD" clId="Web-{9B518CC1-703C-0654-B923-E97E96325631}" dt="2023-05-09T14:27:01.662" v="199" actId="1076"/>
          <ac:spMkLst>
            <pc:docMk/>
            <pc:sldMk cId="415396522" sldId="345"/>
            <ac:spMk id="1103" creationId="{00000000-0000-0000-0000-000000000000}"/>
          </ac:spMkLst>
        </pc:spChg>
        <pc:picChg chg="del">
          <ac:chgData name="Artur Correia" userId="S::art.afo@ua.pt::15c6ac0e-afc8-4798-99e4-72cd18cdc49d" providerId="AD" clId="Web-{9B518CC1-703C-0654-B923-E97E96325631}" dt="2023-05-09T14:25:27.174" v="158"/>
          <ac:picMkLst>
            <pc:docMk/>
            <pc:sldMk cId="415396522" sldId="345"/>
            <ac:picMk id="4" creationId="{426638B6-7E6D-237D-6B0C-B87EADB72EB8}"/>
          </ac:picMkLst>
        </pc:picChg>
      </pc:sldChg>
      <pc:sldChg chg="add del replId">
        <pc:chgData name="Artur Correia" userId="S::art.afo@ua.pt::15c6ac0e-afc8-4798-99e4-72cd18cdc49d" providerId="AD" clId="Web-{9B518CC1-703C-0654-B923-E97E96325631}" dt="2023-05-09T14:27:07.787" v="201"/>
        <pc:sldMkLst>
          <pc:docMk/>
          <pc:sldMk cId="203078329" sldId="346"/>
        </pc:sldMkLst>
      </pc:sldChg>
      <pc:sldChg chg="addSp delSp modSp add replId">
        <pc:chgData name="Artur Correia" userId="S::art.afo@ua.pt::15c6ac0e-afc8-4798-99e4-72cd18cdc49d" providerId="AD" clId="Web-{9B518CC1-703C-0654-B923-E97E96325631}" dt="2023-05-09T14:46:07.830" v="286" actId="1076"/>
        <pc:sldMkLst>
          <pc:docMk/>
          <pc:sldMk cId="1669576192" sldId="346"/>
        </pc:sldMkLst>
        <pc:spChg chg="mod">
          <ac:chgData name="Artur Correia" userId="S::art.afo@ua.pt::15c6ac0e-afc8-4798-99e4-72cd18cdc49d" providerId="AD" clId="Web-{9B518CC1-703C-0654-B923-E97E96325631}" dt="2023-05-09T14:46:04.424" v="285" actId="14100"/>
          <ac:spMkLst>
            <pc:docMk/>
            <pc:sldMk cId="1669576192" sldId="346"/>
            <ac:spMk id="1102" creationId="{00000000-0000-0000-0000-000000000000}"/>
          </ac:spMkLst>
        </pc:spChg>
        <pc:spChg chg="mod">
          <ac:chgData name="Artur Correia" userId="S::art.afo@ua.pt::15c6ac0e-afc8-4798-99e4-72cd18cdc49d" providerId="AD" clId="Web-{9B518CC1-703C-0654-B923-E97E96325631}" dt="2023-05-09T14:46:07.830" v="286" actId="1076"/>
          <ac:spMkLst>
            <pc:docMk/>
            <pc:sldMk cId="1669576192" sldId="346"/>
            <ac:spMk id="1103" creationId="{00000000-0000-0000-0000-000000000000}"/>
          </ac:spMkLst>
        </pc:spChg>
        <pc:picChg chg="add del mod">
          <ac:chgData name="Artur Correia" userId="S::art.afo@ua.pt::15c6ac0e-afc8-4798-99e4-72cd18cdc49d" providerId="AD" clId="Web-{9B518CC1-703C-0654-B923-E97E96325631}" dt="2023-05-09T14:42:29.978" v="237"/>
          <ac:picMkLst>
            <pc:docMk/>
            <pc:sldMk cId="1669576192" sldId="346"/>
            <ac:picMk id="2" creationId="{30527530-00FD-591D-4BB5-62C181D64FE3}"/>
          </ac:picMkLst>
        </pc:picChg>
        <pc:picChg chg="del">
          <ac:chgData name="Artur Correia" userId="S::art.afo@ua.pt::15c6ac0e-afc8-4798-99e4-72cd18cdc49d" providerId="AD" clId="Web-{9B518CC1-703C-0654-B923-E97E96325631}" dt="2023-05-09T14:41:28.163" v="224"/>
          <ac:picMkLst>
            <pc:docMk/>
            <pc:sldMk cId="1669576192" sldId="346"/>
            <ac:picMk id="3" creationId="{E34A25EC-8CAA-A7CA-DCD0-3624A63AA3E9}"/>
          </ac:picMkLst>
        </pc:picChg>
        <pc:picChg chg="add mod">
          <ac:chgData name="Artur Correia" userId="S::art.afo@ua.pt::15c6ac0e-afc8-4798-99e4-72cd18cdc49d" providerId="AD" clId="Web-{9B518CC1-703C-0654-B923-E97E96325631}" dt="2023-05-09T14:42:49.073" v="241" actId="1076"/>
          <ac:picMkLst>
            <pc:docMk/>
            <pc:sldMk cId="1669576192" sldId="346"/>
            <ac:picMk id="4" creationId="{86E1CE64-1AAA-1120-F3EB-0F3A0F0954AF}"/>
          </ac:picMkLst>
        </pc:picChg>
      </pc:sldChg>
    </pc:docChg>
  </pc:docChgLst>
  <pc:docChgLst>
    <pc:chgData name="art.afo@ua.pt" userId="15c6ac0e-afc8-4798-99e4-72cd18cdc49d" providerId="ADAL" clId="{B4ACAF76-A7A8-44F8-B68C-12E4F401D3AC}"/>
    <pc:docChg chg="undo custSel modSld">
      <pc:chgData name="art.afo@ua.pt" userId="15c6ac0e-afc8-4798-99e4-72cd18cdc49d" providerId="ADAL" clId="{B4ACAF76-A7A8-44F8-B68C-12E4F401D3AC}" dt="2023-05-09T15:44:05.426" v="161" actId="20577"/>
      <pc:docMkLst>
        <pc:docMk/>
      </pc:docMkLst>
      <pc:sldChg chg="addSp modSp mod">
        <pc:chgData name="art.afo@ua.pt" userId="15c6ac0e-afc8-4798-99e4-72cd18cdc49d" providerId="ADAL" clId="{B4ACAF76-A7A8-44F8-B68C-12E4F401D3AC}" dt="2023-05-09T15:44:05.426" v="161" actId="20577"/>
        <pc:sldMkLst>
          <pc:docMk/>
          <pc:sldMk cId="0" sldId="290"/>
        </pc:sldMkLst>
        <pc:spChg chg="add mod">
          <ac:chgData name="art.afo@ua.pt" userId="15c6ac0e-afc8-4798-99e4-72cd18cdc49d" providerId="ADAL" clId="{B4ACAF76-A7A8-44F8-B68C-12E4F401D3AC}" dt="2023-05-09T15:44:05.426" v="161" actId="20577"/>
          <ac:spMkLst>
            <pc:docMk/>
            <pc:sldMk cId="0" sldId="290"/>
            <ac:spMk id="2" creationId="{8FA9CB20-FD11-8766-107C-59400454FFF5}"/>
          </ac:spMkLst>
        </pc:spChg>
      </pc:sldChg>
      <pc:sldChg chg="addSp delSp modSp mod">
        <pc:chgData name="art.afo@ua.pt" userId="15c6ac0e-afc8-4798-99e4-72cd18cdc49d" providerId="ADAL" clId="{B4ACAF76-A7A8-44F8-B68C-12E4F401D3AC}" dt="2023-05-09T15:41:10.105" v="34" actId="1076"/>
        <pc:sldMkLst>
          <pc:docMk/>
          <pc:sldMk cId="1443867386" sldId="312"/>
        </pc:sldMkLst>
        <pc:spChg chg="add del mod">
          <ac:chgData name="art.afo@ua.pt" userId="15c6ac0e-afc8-4798-99e4-72cd18cdc49d" providerId="ADAL" clId="{B4ACAF76-A7A8-44F8-B68C-12E4F401D3AC}" dt="2023-05-09T15:39:44.188" v="1"/>
          <ac:spMkLst>
            <pc:docMk/>
            <pc:sldMk cId="1443867386" sldId="312"/>
            <ac:spMk id="2" creationId="{09ADFAE5-2384-D72B-91A7-9C0FC145565B}"/>
          </ac:spMkLst>
        </pc:spChg>
        <pc:spChg chg="add del mod">
          <ac:chgData name="art.afo@ua.pt" userId="15c6ac0e-afc8-4798-99e4-72cd18cdc49d" providerId="ADAL" clId="{B4ACAF76-A7A8-44F8-B68C-12E4F401D3AC}" dt="2023-05-09T15:39:46.188" v="3"/>
          <ac:spMkLst>
            <pc:docMk/>
            <pc:sldMk cId="1443867386" sldId="312"/>
            <ac:spMk id="3" creationId="{88782983-5BB7-6CE3-34EB-5BBE5557F238}"/>
          </ac:spMkLst>
        </pc:spChg>
        <pc:spChg chg="add del mod">
          <ac:chgData name="art.afo@ua.pt" userId="15c6ac0e-afc8-4798-99e4-72cd18cdc49d" providerId="ADAL" clId="{B4ACAF76-A7A8-44F8-B68C-12E4F401D3AC}" dt="2023-05-09T15:40:09.552" v="15"/>
          <ac:spMkLst>
            <pc:docMk/>
            <pc:sldMk cId="1443867386" sldId="312"/>
            <ac:spMk id="6" creationId="{78793542-F50F-171E-DC60-577F6D464DD9}"/>
          </ac:spMkLst>
        </pc:spChg>
        <pc:spChg chg="add del mod">
          <ac:chgData name="art.afo@ua.pt" userId="15c6ac0e-afc8-4798-99e4-72cd18cdc49d" providerId="ADAL" clId="{B4ACAF76-A7A8-44F8-B68C-12E4F401D3AC}" dt="2023-05-09T15:40:11.831" v="17"/>
          <ac:spMkLst>
            <pc:docMk/>
            <pc:sldMk cId="1443867386" sldId="312"/>
            <ac:spMk id="7" creationId="{ADD95749-0362-7EE2-84E4-D842C2B63ACC}"/>
          </ac:spMkLst>
        </pc:spChg>
        <pc:spChg chg="add del mod">
          <ac:chgData name="art.afo@ua.pt" userId="15c6ac0e-afc8-4798-99e4-72cd18cdc49d" providerId="ADAL" clId="{B4ACAF76-A7A8-44F8-B68C-12E4F401D3AC}" dt="2023-05-09T15:40:24.190" v="27" actId="478"/>
          <ac:spMkLst>
            <pc:docMk/>
            <pc:sldMk cId="1443867386" sldId="312"/>
            <ac:spMk id="9" creationId="{A7C3F399-79FF-5002-0236-A7B27090499A}"/>
          </ac:spMkLst>
        </pc:spChg>
        <pc:spChg chg="add mod">
          <ac:chgData name="art.afo@ua.pt" userId="15c6ac0e-afc8-4798-99e4-72cd18cdc49d" providerId="ADAL" clId="{B4ACAF76-A7A8-44F8-B68C-12E4F401D3AC}" dt="2023-05-09T15:41:10.105" v="34" actId="1076"/>
          <ac:spMkLst>
            <pc:docMk/>
            <pc:sldMk cId="1443867386" sldId="312"/>
            <ac:spMk id="10" creationId="{5068A865-04C3-9741-87EB-4D81FAAC414B}"/>
          </ac:spMkLst>
        </pc:spChg>
        <pc:picChg chg="add del mod">
          <ac:chgData name="art.afo@ua.pt" userId="15c6ac0e-afc8-4798-99e4-72cd18cdc49d" providerId="ADAL" clId="{B4ACAF76-A7A8-44F8-B68C-12E4F401D3AC}" dt="2023-05-09T15:40:04.015" v="9"/>
          <ac:picMkLst>
            <pc:docMk/>
            <pc:sldMk cId="1443867386" sldId="312"/>
            <ac:picMk id="4" creationId="{ECCBC43D-7763-E048-3BD9-7A7C915BD990}"/>
          </ac:picMkLst>
        </pc:picChg>
        <pc:picChg chg="add del">
          <ac:chgData name="art.afo@ua.pt" userId="15c6ac0e-afc8-4798-99e4-72cd18cdc49d" providerId="ADAL" clId="{B4ACAF76-A7A8-44F8-B68C-12E4F401D3AC}" dt="2023-05-09T15:40:14.046" v="19"/>
          <ac:picMkLst>
            <pc:docMk/>
            <pc:sldMk cId="1443867386" sldId="312"/>
            <ac:picMk id="8" creationId="{F678BFFE-CBE1-08A8-E21A-4D35F59491F2}"/>
          </ac:picMkLst>
        </pc:picChg>
      </pc:sldChg>
      <pc:sldChg chg="addSp delSp modSp mod">
        <pc:chgData name="art.afo@ua.pt" userId="15c6ac0e-afc8-4798-99e4-72cd18cdc49d" providerId="ADAL" clId="{B4ACAF76-A7A8-44F8-B68C-12E4F401D3AC}" dt="2023-05-09T15:41:35.828" v="51"/>
        <pc:sldMkLst>
          <pc:docMk/>
          <pc:sldMk cId="335925905" sldId="313"/>
        </pc:sldMkLst>
        <pc:spChg chg="add mod">
          <ac:chgData name="art.afo@ua.pt" userId="15c6ac0e-afc8-4798-99e4-72cd18cdc49d" providerId="ADAL" clId="{B4ACAF76-A7A8-44F8-B68C-12E4F401D3AC}" dt="2023-05-09T15:41:29.518" v="46" actId="20577"/>
          <ac:spMkLst>
            <pc:docMk/>
            <pc:sldMk cId="335925905" sldId="313"/>
            <ac:spMk id="2" creationId="{89578CE1-65D9-B55D-C532-534A0101C41C}"/>
          </ac:spMkLst>
        </pc:spChg>
        <pc:spChg chg="add del mod">
          <ac:chgData name="art.afo@ua.pt" userId="15c6ac0e-afc8-4798-99e4-72cd18cdc49d" providerId="ADAL" clId="{B4ACAF76-A7A8-44F8-B68C-12E4F401D3AC}" dt="2023-05-09T15:41:35.828" v="51"/>
          <ac:spMkLst>
            <pc:docMk/>
            <pc:sldMk cId="335925905" sldId="313"/>
            <ac:spMk id="3" creationId="{CC95A48E-CC91-1C60-E199-05C6383904FA}"/>
          </ac:spMkLst>
        </pc:spChg>
      </pc:sldChg>
      <pc:sldChg chg="addSp modSp mod">
        <pc:chgData name="art.afo@ua.pt" userId="15c6ac0e-afc8-4798-99e4-72cd18cdc49d" providerId="ADAL" clId="{B4ACAF76-A7A8-44F8-B68C-12E4F401D3AC}" dt="2023-05-09T15:42:26.596" v="90" actId="20577"/>
        <pc:sldMkLst>
          <pc:docMk/>
          <pc:sldMk cId="1869186176" sldId="314"/>
        </pc:sldMkLst>
        <pc:spChg chg="add mod">
          <ac:chgData name="art.afo@ua.pt" userId="15c6ac0e-afc8-4798-99e4-72cd18cdc49d" providerId="ADAL" clId="{B4ACAF76-A7A8-44F8-B68C-12E4F401D3AC}" dt="2023-05-09T15:42:26.596" v="90" actId="20577"/>
          <ac:spMkLst>
            <pc:docMk/>
            <pc:sldMk cId="1869186176" sldId="314"/>
            <ac:spMk id="2" creationId="{C2F085D9-E27D-C6DD-2C4A-67029857A8DA}"/>
          </ac:spMkLst>
        </pc:spChg>
      </pc:sldChg>
      <pc:sldChg chg="addSp delSp modSp mod">
        <pc:chgData name="art.afo@ua.pt" userId="15c6ac0e-afc8-4798-99e4-72cd18cdc49d" providerId="ADAL" clId="{B4ACAF76-A7A8-44F8-B68C-12E4F401D3AC}" dt="2023-05-09T15:42:48.100" v="106"/>
        <pc:sldMkLst>
          <pc:docMk/>
          <pc:sldMk cId="3991508346" sldId="315"/>
        </pc:sldMkLst>
        <pc:spChg chg="add mod">
          <ac:chgData name="art.afo@ua.pt" userId="15c6ac0e-afc8-4798-99e4-72cd18cdc49d" providerId="ADAL" clId="{B4ACAF76-A7A8-44F8-B68C-12E4F401D3AC}" dt="2023-05-09T15:42:44.362" v="104" actId="20577"/>
          <ac:spMkLst>
            <pc:docMk/>
            <pc:sldMk cId="3991508346" sldId="315"/>
            <ac:spMk id="2" creationId="{92412DF4-69D7-6706-A91C-F0597A40952C}"/>
          </ac:spMkLst>
        </pc:spChg>
        <pc:spChg chg="add del mod">
          <ac:chgData name="art.afo@ua.pt" userId="15c6ac0e-afc8-4798-99e4-72cd18cdc49d" providerId="ADAL" clId="{B4ACAF76-A7A8-44F8-B68C-12E4F401D3AC}" dt="2023-05-09T15:42:48.100" v="106"/>
          <ac:spMkLst>
            <pc:docMk/>
            <pc:sldMk cId="3991508346" sldId="315"/>
            <ac:spMk id="3" creationId="{6E72575F-379E-D1C9-CB75-9ADFE986B249}"/>
          </ac:spMkLst>
        </pc:spChg>
      </pc:sldChg>
      <pc:sldChg chg="addSp modSp mod">
        <pc:chgData name="art.afo@ua.pt" userId="15c6ac0e-afc8-4798-99e4-72cd18cdc49d" providerId="ADAL" clId="{B4ACAF76-A7A8-44F8-B68C-12E4F401D3AC}" dt="2023-05-09T15:43:12.349" v="125" actId="20577"/>
        <pc:sldMkLst>
          <pc:docMk/>
          <pc:sldMk cId="2638784109" sldId="316"/>
        </pc:sldMkLst>
        <pc:spChg chg="add mod">
          <ac:chgData name="art.afo@ua.pt" userId="15c6ac0e-afc8-4798-99e4-72cd18cdc49d" providerId="ADAL" clId="{B4ACAF76-A7A8-44F8-B68C-12E4F401D3AC}" dt="2023-05-09T15:43:12.349" v="125" actId="20577"/>
          <ac:spMkLst>
            <pc:docMk/>
            <pc:sldMk cId="2638784109" sldId="316"/>
            <ac:spMk id="2" creationId="{62744636-55B1-C044-3D4F-11A7DD89B82E}"/>
          </ac:spMkLst>
        </pc:spChg>
      </pc:sldChg>
      <pc:sldChg chg="addSp modSp mod">
        <pc:chgData name="art.afo@ua.pt" userId="15c6ac0e-afc8-4798-99e4-72cd18cdc49d" providerId="ADAL" clId="{B4ACAF76-A7A8-44F8-B68C-12E4F401D3AC}" dt="2023-05-09T15:43:50.210" v="153" actId="20577"/>
        <pc:sldMkLst>
          <pc:docMk/>
          <pc:sldMk cId="2146233556" sldId="317"/>
        </pc:sldMkLst>
        <pc:spChg chg="add mod">
          <ac:chgData name="art.afo@ua.pt" userId="15c6ac0e-afc8-4798-99e4-72cd18cdc49d" providerId="ADAL" clId="{B4ACAF76-A7A8-44F8-B68C-12E4F401D3AC}" dt="2023-05-09T15:43:50.210" v="153" actId="20577"/>
          <ac:spMkLst>
            <pc:docMk/>
            <pc:sldMk cId="2146233556" sldId="317"/>
            <ac:spMk id="2" creationId="{0E4D6B69-A784-FFFA-97FC-FB82AA840E80}"/>
          </ac:spMkLst>
        </pc:spChg>
      </pc:sldChg>
      <pc:sldChg chg="addSp modSp mod">
        <pc:chgData name="art.afo@ua.pt" userId="15c6ac0e-afc8-4798-99e4-72cd18cdc49d" providerId="ADAL" clId="{B4ACAF76-A7A8-44F8-B68C-12E4F401D3AC}" dt="2023-05-09T15:41:33.130" v="49" actId="20577"/>
        <pc:sldMkLst>
          <pc:docMk/>
          <pc:sldMk cId="1374507080" sldId="318"/>
        </pc:sldMkLst>
        <pc:spChg chg="add mod">
          <ac:chgData name="art.afo@ua.pt" userId="15c6ac0e-afc8-4798-99e4-72cd18cdc49d" providerId="ADAL" clId="{B4ACAF76-A7A8-44F8-B68C-12E4F401D3AC}" dt="2023-05-09T15:41:33.130" v="49" actId="20577"/>
          <ac:spMkLst>
            <pc:docMk/>
            <pc:sldMk cId="1374507080" sldId="318"/>
            <ac:spMk id="3" creationId="{59C33E23-615E-0320-B6F9-A1DB9F20B3F6}"/>
          </ac:spMkLst>
        </pc:spChg>
      </pc:sldChg>
      <pc:sldChg chg="addSp modSp mod">
        <pc:chgData name="art.afo@ua.pt" userId="15c6ac0e-afc8-4798-99e4-72cd18cdc49d" providerId="ADAL" clId="{B4ACAF76-A7A8-44F8-B68C-12E4F401D3AC}" dt="2023-05-09T15:41:45.037" v="54" actId="20577"/>
        <pc:sldMkLst>
          <pc:docMk/>
          <pc:sldMk cId="592418339" sldId="319"/>
        </pc:sldMkLst>
        <pc:spChg chg="add mod">
          <ac:chgData name="art.afo@ua.pt" userId="15c6ac0e-afc8-4798-99e4-72cd18cdc49d" providerId="ADAL" clId="{B4ACAF76-A7A8-44F8-B68C-12E4F401D3AC}" dt="2023-05-09T15:41:45.037" v="54" actId="20577"/>
          <ac:spMkLst>
            <pc:docMk/>
            <pc:sldMk cId="592418339" sldId="319"/>
            <ac:spMk id="2" creationId="{4010DD43-CD85-72AD-3537-1B785A218F21}"/>
          </ac:spMkLst>
        </pc:spChg>
      </pc:sldChg>
      <pc:sldChg chg="addSp modSp mod">
        <pc:chgData name="art.afo@ua.pt" userId="15c6ac0e-afc8-4798-99e4-72cd18cdc49d" providerId="ADAL" clId="{B4ACAF76-A7A8-44F8-B68C-12E4F401D3AC}" dt="2023-05-09T15:41:50.270" v="58" actId="20577"/>
        <pc:sldMkLst>
          <pc:docMk/>
          <pc:sldMk cId="3754173621" sldId="320"/>
        </pc:sldMkLst>
        <pc:spChg chg="add mod">
          <ac:chgData name="art.afo@ua.pt" userId="15c6ac0e-afc8-4798-99e4-72cd18cdc49d" providerId="ADAL" clId="{B4ACAF76-A7A8-44F8-B68C-12E4F401D3AC}" dt="2023-05-09T15:41:50.270" v="58" actId="20577"/>
          <ac:spMkLst>
            <pc:docMk/>
            <pc:sldMk cId="3754173621" sldId="320"/>
            <ac:spMk id="3" creationId="{2BBE0F29-E034-789C-7BFE-11EEF5CE8BA7}"/>
          </ac:spMkLst>
        </pc:spChg>
      </pc:sldChg>
      <pc:sldChg chg="addSp modSp mod">
        <pc:chgData name="art.afo@ua.pt" userId="15c6ac0e-afc8-4798-99e4-72cd18cdc49d" providerId="ADAL" clId="{B4ACAF76-A7A8-44F8-B68C-12E4F401D3AC}" dt="2023-05-09T15:41:15.130" v="37" actId="20577"/>
        <pc:sldMkLst>
          <pc:docMk/>
          <pc:sldMk cId="388446819" sldId="321"/>
        </pc:sldMkLst>
        <pc:spChg chg="add mod">
          <ac:chgData name="art.afo@ua.pt" userId="15c6ac0e-afc8-4798-99e4-72cd18cdc49d" providerId="ADAL" clId="{B4ACAF76-A7A8-44F8-B68C-12E4F401D3AC}" dt="2023-05-09T15:41:15.130" v="37" actId="20577"/>
          <ac:spMkLst>
            <pc:docMk/>
            <pc:sldMk cId="388446819" sldId="321"/>
            <ac:spMk id="2" creationId="{E41646FE-EB9D-856D-FB98-55AB07F4E1DE}"/>
          </ac:spMkLst>
        </pc:spChg>
      </pc:sldChg>
      <pc:sldChg chg="addSp modSp mod">
        <pc:chgData name="art.afo@ua.pt" userId="15c6ac0e-afc8-4798-99e4-72cd18cdc49d" providerId="ADAL" clId="{B4ACAF76-A7A8-44F8-B68C-12E4F401D3AC}" dt="2023-05-09T15:41:54.249" v="64" actId="20577"/>
        <pc:sldMkLst>
          <pc:docMk/>
          <pc:sldMk cId="4072542068" sldId="322"/>
        </pc:sldMkLst>
        <pc:spChg chg="add mod">
          <ac:chgData name="art.afo@ua.pt" userId="15c6ac0e-afc8-4798-99e4-72cd18cdc49d" providerId="ADAL" clId="{B4ACAF76-A7A8-44F8-B68C-12E4F401D3AC}" dt="2023-05-09T15:41:54.249" v="64" actId="20577"/>
          <ac:spMkLst>
            <pc:docMk/>
            <pc:sldMk cId="4072542068" sldId="322"/>
            <ac:spMk id="2" creationId="{BED657F9-912D-6D0C-4EA5-160B84F2292B}"/>
          </ac:spMkLst>
        </pc:spChg>
      </pc:sldChg>
      <pc:sldChg chg="addSp modSp mod">
        <pc:chgData name="art.afo@ua.pt" userId="15c6ac0e-afc8-4798-99e4-72cd18cdc49d" providerId="ADAL" clId="{B4ACAF76-A7A8-44F8-B68C-12E4F401D3AC}" dt="2023-05-09T15:41:18.793" v="40" actId="20577"/>
        <pc:sldMkLst>
          <pc:docMk/>
          <pc:sldMk cId="1392035738" sldId="323"/>
        </pc:sldMkLst>
        <pc:spChg chg="add mod">
          <ac:chgData name="art.afo@ua.pt" userId="15c6ac0e-afc8-4798-99e4-72cd18cdc49d" providerId="ADAL" clId="{B4ACAF76-A7A8-44F8-B68C-12E4F401D3AC}" dt="2023-05-09T15:41:18.793" v="40" actId="20577"/>
          <ac:spMkLst>
            <pc:docMk/>
            <pc:sldMk cId="1392035738" sldId="323"/>
            <ac:spMk id="5" creationId="{8B740BE4-4C50-FD0D-5892-836DBBEBE582}"/>
          </ac:spMkLst>
        </pc:spChg>
      </pc:sldChg>
      <pc:sldChg chg="addSp modSp mod">
        <pc:chgData name="art.afo@ua.pt" userId="15c6ac0e-afc8-4798-99e4-72cd18cdc49d" providerId="ADAL" clId="{B4ACAF76-A7A8-44F8-B68C-12E4F401D3AC}" dt="2023-05-09T15:41:57.273" v="68" actId="20577"/>
        <pc:sldMkLst>
          <pc:docMk/>
          <pc:sldMk cId="2835124828" sldId="324"/>
        </pc:sldMkLst>
        <pc:spChg chg="add mod">
          <ac:chgData name="art.afo@ua.pt" userId="15c6ac0e-afc8-4798-99e4-72cd18cdc49d" providerId="ADAL" clId="{B4ACAF76-A7A8-44F8-B68C-12E4F401D3AC}" dt="2023-05-09T15:41:57.273" v="68" actId="20577"/>
          <ac:spMkLst>
            <pc:docMk/>
            <pc:sldMk cId="2835124828" sldId="324"/>
            <ac:spMk id="2" creationId="{E9540374-2D4F-B00E-E378-449853C0287F}"/>
          </ac:spMkLst>
        </pc:spChg>
      </pc:sldChg>
      <pc:sldChg chg="addSp modSp mod">
        <pc:chgData name="art.afo@ua.pt" userId="15c6ac0e-afc8-4798-99e4-72cd18cdc49d" providerId="ADAL" clId="{B4ACAF76-A7A8-44F8-B68C-12E4F401D3AC}" dt="2023-05-09T15:42:04.612" v="73" actId="14100"/>
        <pc:sldMkLst>
          <pc:docMk/>
          <pc:sldMk cId="4078550565" sldId="325"/>
        </pc:sldMkLst>
        <pc:spChg chg="add mod">
          <ac:chgData name="art.afo@ua.pt" userId="15c6ac0e-afc8-4798-99e4-72cd18cdc49d" providerId="ADAL" clId="{B4ACAF76-A7A8-44F8-B68C-12E4F401D3AC}" dt="2023-05-09T15:42:01.901" v="72" actId="20577"/>
          <ac:spMkLst>
            <pc:docMk/>
            <pc:sldMk cId="4078550565" sldId="325"/>
            <ac:spMk id="3" creationId="{5241B6F6-DC11-68FE-81E7-D9E3293CC8FF}"/>
          </ac:spMkLst>
        </pc:spChg>
        <pc:picChg chg="mod">
          <ac:chgData name="art.afo@ua.pt" userId="15c6ac0e-afc8-4798-99e4-72cd18cdc49d" providerId="ADAL" clId="{B4ACAF76-A7A8-44F8-B68C-12E4F401D3AC}" dt="2023-05-09T15:42:04.612" v="73" actId="14100"/>
          <ac:picMkLst>
            <pc:docMk/>
            <pc:sldMk cId="4078550565" sldId="325"/>
            <ac:picMk id="4" creationId="{C66F1F0E-78D3-0D04-76FA-F0C3296F6B8A}"/>
          </ac:picMkLst>
        </pc:picChg>
      </pc:sldChg>
      <pc:sldChg chg="addSp modSp mod">
        <pc:chgData name="art.afo@ua.pt" userId="15c6ac0e-afc8-4798-99e4-72cd18cdc49d" providerId="ADAL" clId="{B4ACAF76-A7A8-44F8-B68C-12E4F401D3AC}" dt="2023-05-09T15:41:24.958" v="43" actId="20577"/>
        <pc:sldMkLst>
          <pc:docMk/>
          <pc:sldMk cId="2412750750" sldId="326"/>
        </pc:sldMkLst>
        <pc:spChg chg="add mod">
          <ac:chgData name="art.afo@ua.pt" userId="15c6ac0e-afc8-4798-99e4-72cd18cdc49d" providerId="ADAL" clId="{B4ACAF76-A7A8-44F8-B68C-12E4F401D3AC}" dt="2023-05-09T15:41:24.958" v="43" actId="20577"/>
          <ac:spMkLst>
            <pc:docMk/>
            <pc:sldMk cId="2412750750" sldId="326"/>
            <ac:spMk id="2" creationId="{E23C71A3-3CDF-9D10-63AA-516CEE410D4F}"/>
          </ac:spMkLst>
        </pc:spChg>
      </pc:sldChg>
      <pc:sldChg chg="addSp modSp mod">
        <pc:chgData name="art.afo@ua.pt" userId="15c6ac0e-afc8-4798-99e4-72cd18cdc49d" providerId="ADAL" clId="{B4ACAF76-A7A8-44F8-B68C-12E4F401D3AC}" dt="2023-05-09T15:42:08.814" v="77" actId="20577"/>
        <pc:sldMkLst>
          <pc:docMk/>
          <pc:sldMk cId="629359511" sldId="328"/>
        </pc:sldMkLst>
        <pc:spChg chg="add mod">
          <ac:chgData name="art.afo@ua.pt" userId="15c6ac0e-afc8-4798-99e4-72cd18cdc49d" providerId="ADAL" clId="{B4ACAF76-A7A8-44F8-B68C-12E4F401D3AC}" dt="2023-05-09T15:42:08.814" v="77" actId="20577"/>
          <ac:spMkLst>
            <pc:docMk/>
            <pc:sldMk cId="629359511" sldId="328"/>
            <ac:spMk id="2" creationId="{59B7AB30-336D-84E3-493E-3A65A3FFCB0E}"/>
          </ac:spMkLst>
        </pc:spChg>
      </pc:sldChg>
      <pc:sldChg chg="addSp modSp mod">
        <pc:chgData name="art.afo@ua.pt" userId="15c6ac0e-afc8-4798-99e4-72cd18cdc49d" providerId="ADAL" clId="{B4ACAF76-A7A8-44F8-B68C-12E4F401D3AC}" dt="2023-05-09T15:42:16.596" v="82" actId="20577"/>
        <pc:sldMkLst>
          <pc:docMk/>
          <pc:sldMk cId="155995327" sldId="330"/>
        </pc:sldMkLst>
        <pc:spChg chg="add mod">
          <ac:chgData name="art.afo@ua.pt" userId="15c6ac0e-afc8-4798-99e4-72cd18cdc49d" providerId="ADAL" clId="{B4ACAF76-A7A8-44F8-B68C-12E4F401D3AC}" dt="2023-05-09T15:42:16.596" v="82" actId="20577"/>
          <ac:spMkLst>
            <pc:docMk/>
            <pc:sldMk cId="155995327" sldId="330"/>
            <ac:spMk id="3" creationId="{C0C2C301-F7A6-893E-B81F-69DC473C9897}"/>
          </ac:spMkLst>
        </pc:spChg>
        <pc:picChg chg="mod">
          <ac:chgData name="art.afo@ua.pt" userId="15c6ac0e-afc8-4798-99e4-72cd18cdc49d" providerId="ADAL" clId="{B4ACAF76-A7A8-44F8-B68C-12E4F401D3AC}" dt="2023-05-09T15:42:13.773" v="79" actId="14100"/>
          <ac:picMkLst>
            <pc:docMk/>
            <pc:sldMk cId="155995327" sldId="330"/>
            <ac:picMk id="2" creationId="{D208196D-D03F-274C-339E-9022D8150C48}"/>
          </ac:picMkLst>
        </pc:picChg>
      </pc:sldChg>
      <pc:sldChg chg="addSp modSp mod">
        <pc:chgData name="art.afo@ua.pt" userId="15c6ac0e-afc8-4798-99e4-72cd18cdc49d" providerId="ADAL" clId="{B4ACAF76-A7A8-44F8-B68C-12E4F401D3AC}" dt="2023-05-09T15:43:16.529" v="129" actId="20577"/>
        <pc:sldMkLst>
          <pc:docMk/>
          <pc:sldMk cId="1743567380" sldId="331"/>
        </pc:sldMkLst>
        <pc:spChg chg="add mod">
          <ac:chgData name="art.afo@ua.pt" userId="15c6ac0e-afc8-4798-99e4-72cd18cdc49d" providerId="ADAL" clId="{B4ACAF76-A7A8-44F8-B68C-12E4F401D3AC}" dt="2023-05-09T15:43:16.529" v="129" actId="20577"/>
          <ac:spMkLst>
            <pc:docMk/>
            <pc:sldMk cId="1743567380" sldId="331"/>
            <ac:spMk id="2" creationId="{412B27BE-1C0E-8B43-BE9B-321ADC5312A1}"/>
          </ac:spMkLst>
        </pc:spChg>
      </pc:sldChg>
      <pc:sldChg chg="addSp modSp mod">
        <pc:chgData name="art.afo@ua.pt" userId="15c6ac0e-afc8-4798-99e4-72cd18cdc49d" providerId="ADAL" clId="{B4ACAF76-A7A8-44F8-B68C-12E4F401D3AC}" dt="2023-05-09T15:43:21.466" v="133" actId="20577"/>
        <pc:sldMkLst>
          <pc:docMk/>
          <pc:sldMk cId="1653913283" sldId="332"/>
        </pc:sldMkLst>
        <pc:spChg chg="add mod">
          <ac:chgData name="art.afo@ua.pt" userId="15c6ac0e-afc8-4798-99e4-72cd18cdc49d" providerId="ADAL" clId="{B4ACAF76-A7A8-44F8-B68C-12E4F401D3AC}" dt="2023-05-09T15:43:21.466" v="133" actId="20577"/>
          <ac:spMkLst>
            <pc:docMk/>
            <pc:sldMk cId="1653913283" sldId="332"/>
            <ac:spMk id="2" creationId="{3C9D528E-A998-79EA-DE9D-F3E1A39B7BD4}"/>
          </ac:spMkLst>
        </pc:spChg>
      </pc:sldChg>
      <pc:sldChg chg="addSp modSp mod">
        <pc:chgData name="art.afo@ua.pt" userId="15c6ac0e-afc8-4798-99e4-72cd18cdc49d" providerId="ADAL" clId="{B4ACAF76-A7A8-44F8-B68C-12E4F401D3AC}" dt="2023-05-09T15:42:20.474" v="86" actId="20577"/>
        <pc:sldMkLst>
          <pc:docMk/>
          <pc:sldMk cId="4087063570" sldId="333"/>
        </pc:sldMkLst>
        <pc:spChg chg="add mod">
          <ac:chgData name="art.afo@ua.pt" userId="15c6ac0e-afc8-4798-99e4-72cd18cdc49d" providerId="ADAL" clId="{B4ACAF76-A7A8-44F8-B68C-12E4F401D3AC}" dt="2023-05-09T15:42:20.474" v="86" actId="20577"/>
          <ac:spMkLst>
            <pc:docMk/>
            <pc:sldMk cId="4087063570" sldId="333"/>
            <ac:spMk id="2" creationId="{A2AB7F15-C0D6-D0B5-C936-267C4ED76665}"/>
          </ac:spMkLst>
        </pc:spChg>
      </pc:sldChg>
      <pc:sldChg chg="addSp delSp modSp mod">
        <pc:chgData name="art.afo@ua.pt" userId="15c6ac0e-afc8-4798-99e4-72cd18cdc49d" providerId="ADAL" clId="{B4ACAF76-A7A8-44F8-B68C-12E4F401D3AC}" dt="2023-05-09T15:43:28.574" v="139"/>
        <pc:sldMkLst>
          <pc:docMk/>
          <pc:sldMk cId="2568260871" sldId="334"/>
        </pc:sldMkLst>
        <pc:spChg chg="add mod">
          <ac:chgData name="art.afo@ua.pt" userId="15c6ac0e-afc8-4798-99e4-72cd18cdc49d" providerId="ADAL" clId="{B4ACAF76-A7A8-44F8-B68C-12E4F401D3AC}" dt="2023-05-09T15:43:25.418" v="137" actId="20577"/>
          <ac:spMkLst>
            <pc:docMk/>
            <pc:sldMk cId="2568260871" sldId="334"/>
            <ac:spMk id="2" creationId="{8AD9EC1D-AA09-E6C8-6257-2123F9588A6F}"/>
          </ac:spMkLst>
        </pc:spChg>
        <pc:spChg chg="add del mod">
          <ac:chgData name="art.afo@ua.pt" userId="15c6ac0e-afc8-4798-99e4-72cd18cdc49d" providerId="ADAL" clId="{B4ACAF76-A7A8-44F8-B68C-12E4F401D3AC}" dt="2023-05-09T15:43:28.574" v="139"/>
          <ac:spMkLst>
            <pc:docMk/>
            <pc:sldMk cId="2568260871" sldId="334"/>
            <ac:spMk id="4" creationId="{451B27B5-ACC0-C537-E819-5DFDAA33F930}"/>
          </ac:spMkLst>
        </pc:spChg>
      </pc:sldChg>
      <pc:sldChg chg="addSp modSp mod">
        <pc:chgData name="art.afo@ua.pt" userId="15c6ac0e-afc8-4798-99e4-72cd18cdc49d" providerId="ADAL" clId="{B4ACAF76-A7A8-44F8-B68C-12E4F401D3AC}" dt="2023-05-09T15:43:32.502" v="143" actId="20577"/>
        <pc:sldMkLst>
          <pc:docMk/>
          <pc:sldMk cId="4028175211" sldId="335"/>
        </pc:sldMkLst>
        <pc:spChg chg="add mod">
          <ac:chgData name="art.afo@ua.pt" userId="15c6ac0e-afc8-4798-99e4-72cd18cdc49d" providerId="ADAL" clId="{B4ACAF76-A7A8-44F8-B68C-12E4F401D3AC}" dt="2023-05-09T15:43:32.502" v="143" actId="20577"/>
          <ac:spMkLst>
            <pc:docMk/>
            <pc:sldMk cId="4028175211" sldId="335"/>
            <ac:spMk id="2" creationId="{7BC16B8C-C82F-CE17-5A61-1ACEBEE79589}"/>
          </ac:spMkLst>
        </pc:spChg>
      </pc:sldChg>
      <pc:sldChg chg="addSp modSp mod">
        <pc:chgData name="art.afo@ua.pt" userId="15c6ac0e-afc8-4798-99e4-72cd18cdc49d" providerId="ADAL" clId="{B4ACAF76-A7A8-44F8-B68C-12E4F401D3AC}" dt="2023-05-09T15:43:36.315" v="145" actId="20577"/>
        <pc:sldMkLst>
          <pc:docMk/>
          <pc:sldMk cId="1640904737" sldId="336"/>
        </pc:sldMkLst>
        <pc:spChg chg="add mod">
          <ac:chgData name="art.afo@ua.pt" userId="15c6ac0e-afc8-4798-99e4-72cd18cdc49d" providerId="ADAL" clId="{B4ACAF76-A7A8-44F8-B68C-12E4F401D3AC}" dt="2023-05-09T15:43:36.315" v="145" actId="20577"/>
          <ac:spMkLst>
            <pc:docMk/>
            <pc:sldMk cId="1640904737" sldId="336"/>
            <ac:spMk id="2" creationId="{967B39C5-3EC5-C9B6-186D-C6B508D268A3}"/>
          </ac:spMkLst>
        </pc:spChg>
      </pc:sldChg>
      <pc:sldChg chg="addSp modSp mod">
        <pc:chgData name="art.afo@ua.pt" userId="15c6ac0e-afc8-4798-99e4-72cd18cdc49d" providerId="ADAL" clId="{B4ACAF76-A7A8-44F8-B68C-12E4F401D3AC}" dt="2023-05-09T15:43:40.262" v="147" actId="20577"/>
        <pc:sldMkLst>
          <pc:docMk/>
          <pc:sldMk cId="4282968552" sldId="338"/>
        </pc:sldMkLst>
        <pc:spChg chg="add mod">
          <ac:chgData name="art.afo@ua.pt" userId="15c6ac0e-afc8-4798-99e4-72cd18cdc49d" providerId="ADAL" clId="{B4ACAF76-A7A8-44F8-B68C-12E4F401D3AC}" dt="2023-05-09T15:43:40.262" v="147" actId="20577"/>
          <ac:spMkLst>
            <pc:docMk/>
            <pc:sldMk cId="4282968552" sldId="338"/>
            <ac:spMk id="3" creationId="{591418C6-CEB1-4CC8-B028-97BF190D72FE}"/>
          </ac:spMkLst>
        </pc:spChg>
      </pc:sldChg>
      <pc:sldChg chg="addSp modSp mod">
        <pc:chgData name="art.afo@ua.pt" userId="15c6ac0e-afc8-4798-99e4-72cd18cdc49d" providerId="ADAL" clId="{B4ACAF76-A7A8-44F8-B68C-12E4F401D3AC}" dt="2023-05-09T15:43:43.835" v="149" actId="20577"/>
        <pc:sldMkLst>
          <pc:docMk/>
          <pc:sldMk cId="2308020577" sldId="339"/>
        </pc:sldMkLst>
        <pc:spChg chg="add mod">
          <ac:chgData name="art.afo@ua.pt" userId="15c6ac0e-afc8-4798-99e4-72cd18cdc49d" providerId="ADAL" clId="{B4ACAF76-A7A8-44F8-B68C-12E4F401D3AC}" dt="2023-05-09T15:43:43.835" v="149" actId="20577"/>
          <ac:spMkLst>
            <pc:docMk/>
            <pc:sldMk cId="2308020577" sldId="339"/>
            <ac:spMk id="3" creationId="{96A0E258-053E-4CC0-5574-CE87A218C3B0}"/>
          </ac:spMkLst>
        </pc:spChg>
      </pc:sldChg>
      <pc:sldChg chg="addSp modSp mod">
        <pc:chgData name="art.afo@ua.pt" userId="15c6ac0e-afc8-4798-99e4-72cd18cdc49d" providerId="ADAL" clId="{B4ACAF76-A7A8-44F8-B68C-12E4F401D3AC}" dt="2023-05-09T15:43:47.214" v="151" actId="20577"/>
        <pc:sldMkLst>
          <pc:docMk/>
          <pc:sldMk cId="1265740766" sldId="340"/>
        </pc:sldMkLst>
        <pc:spChg chg="add mod">
          <ac:chgData name="art.afo@ua.pt" userId="15c6ac0e-afc8-4798-99e4-72cd18cdc49d" providerId="ADAL" clId="{B4ACAF76-A7A8-44F8-B68C-12E4F401D3AC}" dt="2023-05-09T15:43:47.214" v="151" actId="20577"/>
          <ac:spMkLst>
            <pc:docMk/>
            <pc:sldMk cId="1265740766" sldId="340"/>
            <ac:spMk id="3" creationId="{4DE4C73B-E706-05F7-2AE6-B23CF99FFC64}"/>
          </ac:spMkLst>
        </pc:spChg>
      </pc:sldChg>
      <pc:sldChg chg="addSp delSp modSp mod">
        <pc:chgData name="art.afo@ua.pt" userId="15c6ac0e-afc8-4798-99e4-72cd18cdc49d" providerId="ADAL" clId="{B4ACAF76-A7A8-44F8-B68C-12E4F401D3AC}" dt="2023-05-09T15:42:34.116" v="96"/>
        <pc:sldMkLst>
          <pc:docMk/>
          <pc:sldMk cId="4101456405" sldId="341"/>
        </pc:sldMkLst>
        <pc:spChg chg="add mod">
          <ac:chgData name="art.afo@ua.pt" userId="15c6ac0e-afc8-4798-99e4-72cd18cdc49d" providerId="ADAL" clId="{B4ACAF76-A7A8-44F8-B68C-12E4F401D3AC}" dt="2023-05-09T15:42:31.162" v="94" actId="20577"/>
          <ac:spMkLst>
            <pc:docMk/>
            <pc:sldMk cId="4101456405" sldId="341"/>
            <ac:spMk id="2" creationId="{C8946FBB-65CF-1F8D-069B-2570DE6DBF4A}"/>
          </ac:spMkLst>
        </pc:spChg>
        <pc:spChg chg="add del mod">
          <ac:chgData name="art.afo@ua.pt" userId="15c6ac0e-afc8-4798-99e4-72cd18cdc49d" providerId="ADAL" clId="{B4ACAF76-A7A8-44F8-B68C-12E4F401D3AC}" dt="2023-05-09T15:42:34.116" v="96"/>
          <ac:spMkLst>
            <pc:docMk/>
            <pc:sldMk cId="4101456405" sldId="341"/>
            <ac:spMk id="4" creationId="{1C1D690F-AA3A-F894-AFCC-1BFABE781768}"/>
          </ac:spMkLst>
        </pc:spChg>
      </pc:sldChg>
      <pc:sldChg chg="addSp modSp mod">
        <pc:chgData name="art.afo@ua.pt" userId="15c6ac0e-afc8-4798-99e4-72cd18cdc49d" providerId="ADAL" clId="{B4ACAF76-A7A8-44F8-B68C-12E4F401D3AC}" dt="2023-05-09T15:42:56.933" v="114" actId="20577"/>
        <pc:sldMkLst>
          <pc:docMk/>
          <pc:sldMk cId="2400567100" sldId="342"/>
        </pc:sldMkLst>
        <pc:spChg chg="add mod">
          <ac:chgData name="art.afo@ua.pt" userId="15c6ac0e-afc8-4798-99e4-72cd18cdc49d" providerId="ADAL" clId="{B4ACAF76-A7A8-44F8-B68C-12E4F401D3AC}" dt="2023-05-09T15:42:56.933" v="114" actId="20577"/>
          <ac:spMkLst>
            <pc:docMk/>
            <pc:sldMk cId="2400567100" sldId="342"/>
            <ac:spMk id="2" creationId="{5EFD3926-835B-AAC1-0740-85777E1D3C42}"/>
          </ac:spMkLst>
        </pc:spChg>
      </pc:sldChg>
      <pc:sldChg chg="addSp modSp mod">
        <pc:chgData name="art.afo@ua.pt" userId="15c6ac0e-afc8-4798-99e4-72cd18cdc49d" providerId="ADAL" clId="{B4ACAF76-A7A8-44F8-B68C-12E4F401D3AC}" dt="2023-05-09T15:43:03.009" v="117" actId="20577"/>
        <pc:sldMkLst>
          <pc:docMk/>
          <pc:sldMk cId="2811539262" sldId="343"/>
        </pc:sldMkLst>
        <pc:spChg chg="add mod">
          <ac:chgData name="art.afo@ua.pt" userId="15c6ac0e-afc8-4798-99e4-72cd18cdc49d" providerId="ADAL" clId="{B4ACAF76-A7A8-44F8-B68C-12E4F401D3AC}" dt="2023-05-09T15:43:03.009" v="117" actId="20577"/>
          <ac:spMkLst>
            <pc:docMk/>
            <pc:sldMk cId="2811539262" sldId="343"/>
            <ac:spMk id="3" creationId="{D3A577CE-F1AB-0973-9602-760A07639F1C}"/>
          </ac:spMkLst>
        </pc:spChg>
        <pc:picChg chg="mod">
          <ac:chgData name="art.afo@ua.pt" userId="15c6ac0e-afc8-4798-99e4-72cd18cdc49d" providerId="ADAL" clId="{B4ACAF76-A7A8-44F8-B68C-12E4F401D3AC}" dt="2023-05-09T15:43:00.825" v="116" actId="14100"/>
          <ac:picMkLst>
            <pc:docMk/>
            <pc:sldMk cId="2811539262" sldId="343"/>
            <ac:picMk id="4" creationId="{426638B6-7E6D-237D-6B0C-B87EADB72EB8}"/>
          </ac:picMkLst>
        </pc:picChg>
      </pc:sldChg>
      <pc:sldChg chg="addSp modSp mod">
        <pc:chgData name="art.afo@ua.pt" userId="15c6ac0e-afc8-4798-99e4-72cd18cdc49d" providerId="ADAL" clId="{B4ACAF76-A7A8-44F8-B68C-12E4F401D3AC}" dt="2023-05-09T15:42:52.890" v="110" actId="20577"/>
        <pc:sldMkLst>
          <pc:docMk/>
          <pc:sldMk cId="4255146270" sldId="344"/>
        </pc:sldMkLst>
        <pc:spChg chg="add mod">
          <ac:chgData name="art.afo@ua.pt" userId="15c6ac0e-afc8-4798-99e4-72cd18cdc49d" providerId="ADAL" clId="{B4ACAF76-A7A8-44F8-B68C-12E4F401D3AC}" dt="2023-05-09T15:42:52.890" v="110" actId="20577"/>
          <ac:spMkLst>
            <pc:docMk/>
            <pc:sldMk cId="4255146270" sldId="344"/>
            <ac:spMk id="2" creationId="{E6B47315-C612-CD35-49B2-81794DC57BA6}"/>
          </ac:spMkLst>
        </pc:spChg>
      </pc:sldChg>
      <pc:sldChg chg="addSp modSp mod">
        <pc:chgData name="art.afo@ua.pt" userId="15c6ac0e-afc8-4798-99e4-72cd18cdc49d" providerId="ADAL" clId="{B4ACAF76-A7A8-44F8-B68C-12E4F401D3AC}" dt="2023-05-09T15:43:07.425" v="121" actId="20577"/>
        <pc:sldMkLst>
          <pc:docMk/>
          <pc:sldMk cId="415396522" sldId="345"/>
        </pc:sldMkLst>
        <pc:spChg chg="add mod">
          <ac:chgData name="art.afo@ua.pt" userId="15c6ac0e-afc8-4798-99e4-72cd18cdc49d" providerId="ADAL" clId="{B4ACAF76-A7A8-44F8-B68C-12E4F401D3AC}" dt="2023-05-09T15:43:07.425" v="121" actId="20577"/>
          <ac:spMkLst>
            <pc:docMk/>
            <pc:sldMk cId="415396522" sldId="345"/>
            <ac:spMk id="3" creationId="{EFB7A923-8144-DD8A-716F-F8B60E0331AF}"/>
          </ac:spMkLst>
        </pc:spChg>
      </pc:sldChg>
      <pc:sldChg chg="addSp modSp mod">
        <pc:chgData name="art.afo@ua.pt" userId="15c6ac0e-afc8-4798-99e4-72cd18cdc49d" providerId="ADAL" clId="{B4ACAF76-A7A8-44F8-B68C-12E4F401D3AC}" dt="2023-05-09T15:42:39.897" v="100" actId="20577"/>
        <pc:sldMkLst>
          <pc:docMk/>
          <pc:sldMk cId="1669576192" sldId="346"/>
        </pc:sldMkLst>
        <pc:spChg chg="add mod">
          <ac:chgData name="art.afo@ua.pt" userId="15c6ac0e-afc8-4798-99e4-72cd18cdc49d" providerId="ADAL" clId="{B4ACAF76-A7A8-44F8-B68C-12E4F401D3AC}" dt="2023-05-09T15:42:39.897" v="100" actId="20577"/>
          <ac:spMkLst>
            <pc:docMk/>
            <pc:sldMk cId="1669576192" sldId="346"/>
            <ac:spMk id="2" creationId="{C65A01B1-0AB8-1925-AE6D-56E05688C347}"/>
          </ac:spMkLst>
        </pc:spChg>
      </pc:sldChg>
      <pc:sldChg chg="addSp modSp mod">
        <pc:chgData name="art.afo@ua.pt" userId="15c6ac0e-afc8-4798-99e4-72cd18cdc49d" providerId="ADAL" clId="{B4ACAF76-A7A8-44F8-B68C-12E4F401D3AC}" dt="2023-05-09T15:43:53.814" v="155" actId="20577"/>
        <pc:sldMkLst>
          <pc:docMk/>
          <pc:sldMk cId="402451598" sldId="347"/>
        </pc:sldMkLst>
        <pc:spChg chg="add mod">
          <ac:chgData name="art.afo@ua.pt" userId="15c6ac0e-afc8-4798-99e4-72cd18cdc49d" providerId="ADAL" clId="{B4ACAF76-A7A8-44F8-B68C-12E4F401D3AC}" dt="2023-05-09T15:43:53.814" v="155" actId="20577"/>
          <ac:spMkLst>
            <pc:docMk/>
            <pc:sldMk cId="402451598" sldId="347"/>
            <ac:spMk id="2" creationId="{02FCAE19-D8B7-1ADF-BA29-369DD63FC27C}"/>
          </ac:spMkLst>
        </pc:spChg>
      </pc:sldChg>
      <pc:sldChg chg="addSp modSp mod">
        <pc:chgData name="art.afo@ua.pt" userId="15c6ac0e-afc8-4798-99e4-72cd18cdc49d" providerId="ADAL" clId="{B4ACAF76-A7A8-44F8-B68C-12E4F401D3AC}" dt="2023-05-09T15:43:57.303" v="157" actId="20577"/>
        <pc:sldMkLst>
          <pc:docMk/>
          <pc:sldMk cId="909359096" sldId="348"/>
        </pc:sldMkLst>
        <pc:spChg chg="add mod">
          <ac:chgData name="art.afo@ua.pt" userId="15c6ac0e-afc8-4798-99e4-72cd18cdc49d" providerId="ADAL" clId="{B4ACAF76-A7A8-44F8-B68C-12E4F401D3AC}" dt="2023-05-09T15:43:57.303" v="157" actId="20577"/>
          <ac:spMkLst>
            <pc:docMk/>
            <pc:sldMk cId="909359096" sldId="348"/>
            <ac:spMk id="4" creationId="{D48241E2-AB58-705B-010A-C6E5AB181B8E}"/>
          </ac:spMkLst>
        </pc:spChg>
      </pc:sldChg>
      <pc:sldChg chg="addSp modSp mod">
        <pc:chgData name="art.afo@ua.pt" userId="15c6ac0e-afc8-4798-99e4-72cd18cdc49d" providerId="ADAL" clId="{B4ACAF76-A7A8-44F8-B68C-12E4F401D3AC}" dt="2023-05-09T15:44:02.010" v="159" actId="20577"/>
        <pc:sldMkLst>
          <pc:docMk/>
          <pc:sldMk cId="61829981" sldId="349"/>
        </pc:sldMkLst>
        <pc:spChg chg="add mod">
          <ac:chgData name="art.afo@ua.pt" userId="15c6ac0e-afc8-4798-99e4-72cd18cdc49d" providerId="ADAL" clId="{B4ACAF76-A7A8-44F8-B68C-12E4F401D3AC}" dt="2023-05-09T15:44:02.010" v="159" actId="20577"/>
          <ac:spMkLst>
            <pc:docMk/>
            <pc:sldMk cId="61829981" sldId="349"/>
            <ac:spMk id="2" creationId="{CCF07A46-63D0-24C3-4D65-CA2EF39C5F2E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9T14:10:49.15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25691 4180 16383 0 0,'9'0'0'0'0,"7"0"0"0"0,6 0 0 0 0,7 0 0 0 0,4 0 0 0 0,1 0 0 0 0,2 0 0 0 0,1 0 0 0 0,-2 0 0 0 0,2 0 0 0 0,-1 0 0 0 0,-2 0 0 0 0,2 0 0 0 0,-1 0 0 0 0,-1 0 0 0 0,2 0 0 0 0,-1 0 0 0 0,-2 0 0 0 0,3 0 0 0 0,-1 0 0 0 0,-6 0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9T14:10:16.32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25691 4180 16383 0 0,'9'0'0'0'0,"7"0"0"0"0,6 0 0 0 0,7 0 0 0 0,4 0 0 0 0,1 0 0 0 0,2 0 0 0 0,1 0 0 0 0,-2 0 0 0 0,2 0 0 0 0,-1 0 0 0 0,-2 0 0 0 0,2 0 0 0 0,-1 0 0 0 0,-1 0 0 0 0,2 0 0 0 0,-1 0 0 0 0,-2 0 0 0 0,3 0 0 0 0,-1 0 0 0 0,-6 0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9T14:10:49.15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16589 3969 16383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9T14:10:16.32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25691 4180 16383 0 0,'9'0'0'0'0,"7"0"0"0"0,6 0 0 0 0,7 0 0 0 0,4 0 0 0 0,1 0 0 0 0,2 0 0 0 0,1 0 0 0 0,-2 0 0 0 0,2 0 0 0 0,-1 0 0 0 0,-2 0 0 0 0,2 0 0 0 0,-1 0 0 0 0,-1 0 0 0 0,2 0 0 0 0,-1 0 0 0 0,-2 0 0 0 0,3 0 0 0 0,-1 0 0 0 0,-6 0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9T14:14:44.17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16589 3969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214ebd426a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214ebd426a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4421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214ebd426a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214ebd426a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6892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13b941cb2c_1_28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13b941cb2c_1_28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2319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214ebd426a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214ebd426a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5785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214ebd426a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214ebd426a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931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214ebd426a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214ebd426a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9007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214ebd426a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214ebd426a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7440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13b941cb2c_1_3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213b941cb2c_1_3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515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13b941cb2c_1_2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13b941cb2c_1_2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08025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214ebd426a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214ebd426a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352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13b941cb2c_1_2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13b941cb2c_1_2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13b941cb2c_1_3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213b941cb2c_1_3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12448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g214ebd426a4_0_2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8" name="Google Shape;2318;g214ebd426a4_0_2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69573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214ebd426a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214ebd426a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5757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214ebd426a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214ebd426a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40481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214ebd426a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214ebd426a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7937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13b941cb2c_1_3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213b941cb2c_1_3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86505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214ebd426a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214ebd426a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93328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214ebd426a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214ebd426a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Verdadeiros positivos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16358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214ebd426a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214ebd426a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16347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214ebd426a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214ebd426a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Regressões </a:t>
            </a:r>
            <a:r>
              <a:rPr lang="pt-PT" dirty="0" err="1"/>
              <a:t>Logisticas</a:t>
            </a:r>
            <a:r>
              <a:rPr lang="pt-PT" dirty="0"/>
              <a:t> mantém valores</a:t>
            </a:r>
            <a:br>
              <a:rPr lang="pt-PT" dirty="0"/>
            </a:br>
            <a:r>
              <a:rPr lang="pt-PT" dirty="0"/>
              <a:t>XG </a:t>
            </a:r>
            <a:r>
              <a:rPr lang="pt-PT" dirty="0" err="1"/>
              <a:t>Boost</a:t>
            </a:r>
            <a:r>
              <a:rPr lang="pt-PT" dirty="0"/>
              <a:t> e </a:t>
            </a:r>
            <a:r>
              <a:rPr lang="pt-PT" dirty="0" err="1"/>
              <a:t>Random</a:t>
            </a:r>
            <a:r>
              <a:rPr lang="pt-PT" dirty="0"/>
              <a:t> </a:t>
            </a:r>
            <a:r>
              <a:rPr lang="pt-PT" dirty="0" err="1"/>
              <a:t>Forest</a:t>
            </a:r>
            <a:r>
              <a:rPr lang="pt-PT" dirty="0"/>
              <a:t> </a:t>
            </a:r>
            <a:r>
              <a:rPr lang="pt-PT" dirty="0" err="1"/>
              <a:t>tamb+em</a:t>
            </a:r>
            <a:br>
              <a:rPr lang="pt-PT" dirty="0"/>
            </a:br>
            <a:r>
              <a:rPr lang="pt-PT" dirty="0"/>
              <a:t>Rede Neuronal sobre de 95% para 96% e SVM de 91% para 96%</a:t>
            </a:r>
            <a:br>
              <a:rPr lang="pt-PT" dirty="0"/>
            </a:br>
            <a:br>
              <a:rPr lang="pt-PT" dirty="0"/>
            </a:br>
            <a:r>
              <a:rPr lang="pt-PT" dirty="0"/>
              <a:t>Precisão, </a:t>
            </a:r>
            <a:r>
              <a:rPr lang="pt-PT" dirty="0" err="1"/>
              <a:t>Recall</a:t>
            </a:r>
            <a:r>
              <a:rPr lang="pt-PT" dirty="0"/>
              <a:t> e F1-Score desceram para Galáxias e Quasares, comparando com antes do </a:t>
            </a:r>
            <a:r>
              <a:rPr lang="pt-PT" dirty="0" err="1"/>
              <a:t>hyperparameter</a:t>
            </a:r>
            <a:r>
              <a:rPr lang="pt-PT" dirty="0"/>
              <a:t> </a:t>
            </a:r>
            <a:r>
              <a:rPr lang="pt-PT" dirty="0" err="1"/>
              <a:t>tuning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9691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13b941cb2c_1_3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213b941cb2c_1_3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68266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214ebd426a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214ebd426a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Altas taxas de verdadeiros positivos; baixas taxas de falsos positivos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Marca 100% AUC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72758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214ebd426a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214ebd426a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Altas taxas de </a:t>
            </a:r>
            <a:r>
              <a:rPr lang="pt-PT" dirty="0" err="1"/>
              <a:t>Recall</a:t>
            </a:r>
            <a:r>
              <a:rPr lang="pt-PT" dirty="0"/>
              <a:t>, identificando exemplos positivamente, enquanto mantém a precisão também elevada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15705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214ebd426a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214ebd426a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01790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214ebd426a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214ebd426a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49051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13b941cb2c_1_3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213b941cb2c_1_3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3673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214ebd426a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214ebd426a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44782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214ebd426a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214ebd426a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50746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214ebd426a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214ebd426a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P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nossas conclusões corroboram os resultados obtidos por estes, tendo-se verificado que os modelos de </a:t>
            </a:r>
            <a:r>
              <a:rPr lang="pt-PT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Random</a:t>
            </a:r>
            <a:r>
              <a:rPr lang="pt-P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Forest</a:t>
            </a:r>
            <a:r>
              <a:rPr lang="pt-P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foram, também, mais eficazes nestes projetos, e que a classificação das Estrelas foi sempre mais eficiente, comparativamente com a das Galáxias e dos Quasares.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Verifica-se também que a nossa aposta no XG </a:t>
            </a:r>
            <a:r>
              <a:rPr lang="pt-PT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Boost</a:t>
            </a:r>
            <a:r>
              <a:rPr lang="pt-P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foi certeira, pois foi o único modelo capaz de consistentemente competir com os valores de métricas obtidas pelo </a:t>
            </a:r>
            <a:r>
              <a:rPr lang="pt-PT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Random</a:t>
            </a:r>
            <a:r>
              <a:rPr lang="pt-P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Forest</a:t>
            </a:r>
            <a:r>
              <a:rPr lang="pt-P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P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facto, nós recomendamos o uso do XG </a:t>
            </a:r>
            <a:r>
              <a:rPr lang="pt-PT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Boost</a:t>
            </a:r>
            <a:r>
              <a:rPr lang="pt-P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porque não só é eficaz, como é mais eficiente, tendo um tempo de execução muito reduzido comparado aos outros modelos.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54852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" name="Google Shape;2744;g214ebd426a4_0_2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5" name="Google Shape;2745;g214ebd426a4_0_2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214ebd426a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214ebd426a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9226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214ebd426a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214ebd426a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448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214ebd426a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214ebd426a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1274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13b941cb2c_1_3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213b941cb2c_1_3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1532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214ebd426a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214ebd426a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4074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13b941cb2c_1_28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13b941cb2c_1_28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3142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401138"/>
            <a:ext cx="4732500" cy="181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251275"/>
            <a:ext cx="47325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2112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AND_TWO_COLUMNS_1_1_1_1_1_1_1_1_1_1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/>
          <p:nvPr/>
        </p:nvSpPr>
        <p:spPr>
          <a:xfrm>
            <a:off x="833867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8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8"/>
          <p:cNvSpPr/>
          <p:nvPr/>
        </p:nvSpPr>
        <p:spPr>
          <a:xfrm>
            <a:off x="62112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8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AND_TWO_COLUMNS_1_1_1_1_1_1_1_1_1_1_1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/>
          <p:nvPr/>
        </p:nvSpPr>
        <p:spPr>
          <a:xfrm>
            <a:off x="993150" y="3854300"/>
            <a:ext cx="527700" cy="5277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9"/>
          <p:cNvSpPr/>
          <p:nvPr/>
        </p:nvSpPr>
        <p:spPr>
          <a:xfrm>
            <a:off x="535581" y="4280656"/>
            <a:ext cx="304200" cy="30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9"/>
          <p:cNvSpPr/>
          <p:nvPr/>
        </p:nvSpPr>
        <p:spPr>
          <a:xfrm>
            <a:off x="7782800" y="737450"/>
            <a:ext cx="527700" cy="5277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9"/>
          <p:cNvSpPr/>
          <p:nvPr/>
        </p:nvSpPr>
        <p:spPr>
          <a:xfrm>
            <a:off x="8379706" y="530356"/>
            <a:ext cx="304200" cy="30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62112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713225" y="2003375"/>
            <a:ext cx="30135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860525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13225" y="3589325"/>
            <a:ext cx="30135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13225" y="1191287"/>
            <a:ext cx="77175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/>
          <p:nvPr/>
        </p:nvSpPr>
        <p:spPr>
          <a:xfrm>
            <a:off x="833867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6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713225" y="1138400"/>
            <a:ext cx="4441500" cy="74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ubTitle" idx="1"/>
          </p:nvPr>
        </p:nvSpPr>
        <p:spPr>
          <a:xfrm>
            <a:off x="720231" y="1947700"/>
            <a:ext cx="4441500" cy="20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Barlow Light"/>
              <a:buChar char="★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7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7"/>
          <p:cNvSpPr/>
          <p:nvPr/>
        </p:nvSpPr>
        <p:spPr>
          <a:xfrm>
            <a:off x="62112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867119" y="2016933"/>
            <a:ext cx="215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2"/>
          </p:nvPr>
        </p:nvSpPr>
        <p:spPr>
          <a:xfrm>
            <a:off x="3495006" y="2016933"/>
            <a:ext cx="215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3"/>
          </p:nvPr>
        </p:nvSpPr>
        <p:spPr>
          <a:xfrm>
            <a:off x="867119" y="3723575"/>
            <a:ext cx="215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4"/>
          </p:nvPr>
        </p:nvSpPr>
        <p:spPr>
          <a:xfrm>
            <a:off x="3495006" y="3723575"/>
            <a:ext cx="215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5"/>
          </p:nvPr>
        </p:nvSpPr>
        <p:spPr>
          <a:xfrm>
            <a:off x="6122894" y="2016933"/>
            <a:ext cx="215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6"/>
          </p:nvPr>
        </p:nvSpPr>
        <p:spPr>
          <a:xfrm>
            <a:off x="6122894" y="3723575"/>
            <a:ext cx="215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7" hasCustomPrompt="1"/>
          </p:nvPr>
        </p:nvSpPr>
        <p:spPr>
          <a:xfrm>
            <a:off x="867106" y="1434325"/>
            <a:ext cx="576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8" hasCustomPrompt="1"/>
          </p:nvPr>
        </p:nvSpPr>
        <p:spPr>
          <a:xfrm>
            <a:off x="867106" y="3172650"/>
            <a:ext cx="576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9" hasCustomPrompt="1"/>
          </p:nvPr>
        </p:nvSpPr>
        <p:spPr>
          <a:xfrm>
            <a:off x="3494994" y="1434325"/>
            <a:ext cx="576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13" hasCustomPrompt="1"/>
          </p:nvPr>
        </p:nvSpPr>
        <p:spPr>
          <a:xfrm>
            <a:off x="3494994" y="3172650"/>
            <a:ext cx="576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4" hasCustomPrompt="1"/>
          </p:nvPr>
        </p:nvSpPr>
        <p:spPr>
          <a:xfrm>
            <a:off x="6122881" y="1434325"/>
            <a:ext cx="576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15" hasCustomPrompt="1"/>
          </p:nvPr>
        </p:nvSpPr>
        <p:spPr>
          <a:xfrm>
            <a:off x="6122881" y="3172650"/>
            <a:ext cx="5766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6"/>
          </p:nvPr>
        </p:nvSpPr>
        <p:spPr>
          <a:xfrm>
            <a:off x="1356719" y="1328950"/>
            <a:ext cx="1664400" cy="7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7"/>
          </p:nvPr>
        </p:nvSpPr>
        <p:spPr>
          <a:xfrm>
            <a:off x="3984606" y="1328950"/>
            <a:ext cx="1664400" cy="7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8"/>
          </p:nvPr>
        </p:nvSpPr>
        <p:spPr>
          <a:xfrm>
            <a:off x="6612494" y="1328950"/>
            <a:ext cx="1664400" cy="7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9"/>
          </p:nvPr>
        </p:nvSpPr>
        <p:spPr>
          <a:xfrm>
            <a:off x="1356719" y="3036575"/>
            <a:ext cx="1664400" cy="7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20"/>
          </p:nvPr>
        </p:nvSpPr>
        <p:spPr>
          <a:xfrm>
            <a:off x="3984606" y="3036575"/>
            <a:ext cx="1664400" cy="7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21"/>
          </p:nvPr>
        </p:nvSpPr>
        <p:spPr>
          <a:xfrm>
            <a:off x="6612494" y="3036575"/>
            <a:ext cx="1664400" cy="7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/>
          <p:nvPr/>
        </p:nvSpPr>
        <p:spPr>
          <a:xfrm>
            <a:off x="8338675" y="4382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AND_TWO_COLUMNS_1_1_1_1_1_1_1_1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6"/>
          <p:cNvSpPr txBox="1">
            <a:spLocks noGrp="1"/>
          </p:cNvSpPr>
          <p:nvPr>
            <p:ph type="title"/>
          </p:nvPr>
        </p:nvSpPr>
        <p:spPr>
          <a:xfrm>
            <a:off x="713263" y="6775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6"/>
          <p:cNvSpPr txBox="1">
            <a:spLocks noGrp="1"/>
          </p:cNvSpPr>
          <p:nvPr>
            <p:ph type="subTitle" idx="1"/>
          </p:nvPr>
        </p:nvSpPr>
        <p:spPr>
          <a:xfrm>
            <a:off x="713225" y="18414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6"/>
          <p:cNvSpPr txBox="1"/>
          <p:nvPr/>
        </p:nvSpPr>
        <p:spPr>
          <a:xfrm>
            <a:off x="713225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200" b="1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AND_TWO_COLUMNS_1_1_1_1_1_1_1_1_1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8" r:id="rId6"/>
    <p:sldLayoutId id="2147483659" r:id="rId7"/>
    <p:sldLayoutId id="2147483672" r:id="rId8"/>
    <p:sldLayoutId id="2147483673" r:id="rId9"/>
    <p:sldLayoutId id="2147483674" r:id="rId10"/>
    <p:sldLayoutId id="2147483675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customXml" Target="../ink/ink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customXml" Target="../ink/ink3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customXml" Target="../ink/ink5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>
            <a:spLocks noGrp="1"/>
          </p:cNvSpPr>
          <p:nvPr>
            <p:ph type="ctrTitle"/>
          </p:nvPr>
        </p:nvSpPr>
        <p:spPr>
          <a:xfrm>
            <a:off x="693404" y="933114"/>
            <a:ext cx="6760502" cy="181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Comparison of Supervised Machine Learning Models for </a:t>
            </a:r>
            <a:r>
              <a:rPr lang="en" sz="3600" dirty="0">
                <a:solidFill>
                  <a:schemeClr val="tx2">
                    <a:lumMod val="75000"/>
                  </a:schemeClr>
                </a:solidFill>
              </a:rPr>
              <a:t>Stellar Classification</a:t>
            </a:r>
            <a:endParaRPr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18" name="Google Shape;218;p33"/>
          <p:cNvSpPr txBox="1">
            <a:spLocks noGrp="1"/>
          </p:cNvSpPr>
          <p:nvPr>
            <p:ph type="subTitle" idx="1"/>
          </p:nvPr>
        </p:nvSpPr>
        <p:spPr>
          <a:xfrm>
            <a:off x="713225" y="3251275"/>
            <a:ext cx="47325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Tópicos de Aprendizagem Automática – Project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tx2">
                    <a:lumMod val="75000"/>
                  </a:schemeClr>
                </a:solidFill>
              </a:rPr>
              <a:t>Pétia Georgieva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Artur Correia – 102477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Daniel Carvalho - 77036</a:t>
            </a:r>
            <a:endParaRPr sz="1400" dirty="0"/>
          </a:p>
        </p:txBody>
      </p:sp>
      <p:sp>
        <p:nvSpPr>
          <p:cNvPr id="219" name="Google Shape;219;p33"/>
          <p:cNvSpPr/>
          <p:nvPr/>
        </p:nvSpPr>
        <p:spPr>
          <a:xfrm>
            <a:off x="8197597" y="1102103"/>
            <a:ext cx="319500" cy="3195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3"/>
          <p:cNvSpPr/>
          <p:nvPr/>
        </p:nvSpPr>
        <p:spPr>
          <a:xfrm>
            <a:off x="5126225" y="4005063"/>
            <a:ext cx="319500" cy="3195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3"/>
          <p:cNvSpPr/>
          <p:nvPr/>
        </p:nvSpPr>
        <p:spPr>
          <a:xfrm>
            <a:off x="5034125" y="4495151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" name="Google Shape;222;p33"/>
          <p:cNvGrpSpPr/>
          <p:nvPr/>
        </p:nvGrpSpPr>
        <p:grpSpPr>
          <a:xfrm>
            <a:off x="5661392" y="1680906"/>
            <a:ext cx="3178622" cy="3140737"/>
            <a:chOff x="5544917" y="1001382"/>
            <a:chExt cx="3178622" cy="3140737"/>
          </a:xfrm>
        </p:grpSpPr>
        <p:grpSp>
          <p:nvGrpSpPr>
            <p:cNvPr id="223" name="Google Shape;223;p33"/>
            <p:cNvGrpSpPr/>
            <p:nvPr/>
          </p:nvGrpSpPr>
          <p:grpSpPr>
            <a:xfrm>
              <a:off x="5544917" y="1001382"/>
              <a:ext cx="3178622" cy="3140737"/>
              <a:chOff x="1081978" y="1734763"/>
              <a:chExt cx="3031879" cy="2995743"/>
            </a:xfrm>
          </p:grpSpPr>
          <p:sp>
            <p:nvSpPr>
              <p:cNvPr id="224" name="Google Shape;224;p33"/>
              <p:cNvSpPr/>
              <p:nvPr/>
            </p:nvSpPr>
            <p:spPr>
              <a:xfrm>
                <a:off x="2611136" y="3160356"/>
                <a:ext cx="276989" cy="342001"/>
              </a:xfrm>
              <a:custGeom>
                <a:avLst/>
                <a:gdLst/>
                <a:ahLst/>
                <a:cxnLst/>
                <a:rect l="l" t="t" r="r" b="b"/>
                <a:pathLst>
                  <a:path w="5154" h="6364" extrusionOk="0">
                    <a:moveTo>
                      <a:pt x="2241" y="1"/>
                    </a:moveTo>
                    <a:lnTo>
                      <a:pt x="1" y="1300"/>
                    </a:lnTo>
                    <a:lnTo>
                      <a:pt x="2958" y="6364"/>
                    </a:lnTo>
                    <a:lnTo>
                      <a:pt x="5154" y="5064"/>
                    </a:lnTo>
                    <a:lnTo>
                      <a:pt x="2241" y="1"/>
                    </a:lnTo>
                    <a:close/>
                  </a:path>
                </a:pathLst>
              </a:custGeom>
              <a:solidFill>
                <a:srgbClr val="428A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33"/>
              <p:cNvSpPr/>
              <p:nvPr/>
            </p:nvSpPr>
            <p:spPr>
              <a:xfrm>
                <a:off x="2488337" y="3232638"/>
                <a:ext cx="274570" cy="339583"/>
              </a:xfrm>
              <a:custGeom>
                <a:avLst/>
                <a:gdLst/>
                <a:ahLst/>
                <a:cxnLst/>
                <a:rect l="l" t="t" r="r" b="b"/>
                <a:pathLst>
                  <a:path w="5109" h="6319" extrusionOk="0">
                    <a:moveTo>
                      <a:pt x="2196" y="0"/>
                    </a:moveTo>
                    <a:lnTo>
                      <a:pt x="0" y="1255"/>
                    </a:lnTo>
                    <a:lnTo>
                      <a:pt x="2913" y="6318"/>
                    </a:lnTo>
                    <a:lnTo>
                      <a:pt x="5109" y="5064"/>
                    </a:lnTo>
                    <a:lnTo>
                      <a:pt x="2196" y="0"/>
                    </a:lnTo>
                    <a:close/>
                  </a:path>
                </a:pathLst>
              </a:custGeom>
              <a:solidFill>
                <a:srgbClr val="428A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33"/>
              <p:cNvSpPr/>
              <p:nvPr/>
            </p:nvSpPr>
            <p:spPr>
              <a:xfrm>
                <a:off x="2363120" y="3304866"/>
                <a:ext cx="276989" cy="342001"/>
              </a:xfrm>
              <a:custGeom>
                <a:avLst/>
                <a:gdLst/>
                <a:ahLst/>
                <a:cxnLst/>
                <a:rect l="l" t="t" r="r" b="b"/>
                <a:pathLst>
                  <a:path w="5154" h="6364" extrusionOk="0">
                    <a:moveTo>
                      <a:pt x="2196" y="0"/>
                    </a:moveTo>
                    <a:lnTo>
                      <a:pt x="0" y="1300"/>
                    </a:lnTo>
                    <a:lnTo>
                      <a:pt x="2913" y="6363"/>
                    </a:lnTo>
                    <a:lnTo>
                      <a:pt x="5153" y="5064"/>
                    </a:lnTo>
                    <a:lnTo>
                      <a:pt x="2196" y="0"/>
                    </a:lnTo>
                    <a:close/>
                  </a:path>
                </a:pathLst>
              </a:custGeom>
              <a:solidFill>
                <a:srgbClr val="428A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33"/>
              <p:cNvSpPr/>
              <p:nvPr/>
            </p:nvSpPr>
            <p:spPr>
              <a:xfrm>
                <a:off x="2237902" y="3377094"/>
                <a:ext cx="276989" cy="342001"/>
              </a:xfrm>
              <a:custGeom>
                <a:avLst/>
                <a:gdLst/>
                <a:ahLst/>
                <a:cxnLst/>
                <a:rect l="l" t="t" r="r" b="b"/>
                <a:pathLst>
                  <a:path w="5154" h="6364" extrusionOk="0">
                    <a:moveTo>
                      <a:pt x="2241" y="1"/>
                    </a:moveTo>
                    <a:lnTo>
                      <a:pt x="0" y="1300"/>
                    </a:lnTo>
                    <a:lnTo>
                      <a:pt x="2958" y="6364"/>
                    </a:lnTo>
                    <a:lnTo>
                      <a:pt x="5153" y="5064"/>
                    </a:lnTo>
                    <a:lnTo>
                      <a:pt x="2241" y="1"/>
                    </a:lnTo>
                    <a:close/>
                  </a:path>
                </a:pathLst>
              </a:custGeom>
              <a:solidFill>
                <a:srgbClr val="428A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33"/>
              <p:cNvSpPr/>
              <p:nvPr/>
            </p:nvSpPr>
            <p:spPr>
              <a:xfrm>
                <a:off x="2112631" y="3449323"/>
                <a:ext cx="277043" cy="342001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6364" extrusionOk="0">
                    <a:moveTo>
                      <a:pt x="2241" y="1"/>
                    </a:moveTo>
                    <a:lnTo>
                      <a:pt x="1" y="1300"/>
                    </a:lnTo>
                    <a:lnTo>
                      <a:pt x="2958" y="6364"/>
                    </a:lnTo>
                    <a:lnTo>
                      <a:pt x="5154" y="5064"/>
                    </a:lnTo>
                    <a:lnTo>
                      <a:pt x="2241" y="1"/>
                    </a:lnTo>
                    <a:close/>
                  </a:path>
                </a:pathLst>
              </a:custGeom>
              <a:solidFill>
                <a:srgbClr val="428A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33"/>
              <p:cNvSpPr/>
              <p:nvPr/>
            </p:nvSpPr>
            <p:spPr>
              <a:xfrm>
                <a:off x="2782141" y="3232638"/>
                <a:ext cx="84322" cy="110812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2062" extrusionOk="0">
                    <a:moveTo>
                      <a:pt x="538" y="0"/>
                    </a:moveTo>
                    <a:lnTo>
                      <a:pt x="0" y="314"/>
                    </a:lnTo>
                    <a:lnTo>
                      <a:pt x="1031" y="2061"/>
                    </a:lnTo>
                    <a:lnTo>
                      <a:pt x="1568" y="1748"/>
                    </a:lnTo>
                    <a:lnTo>
                      <a:pt x="538" y="0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33"/>
              <p:cNvSpPr/>
              <p:nvPr/>
            </p:nvSpPr>
            <p:spPr>
              <a:xfrm>
                <a:off x="3006082" y="4463151"/>
                <a:ext cx="38587" cy="204749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10" extrusionOk="0">
                    <a:moveTo>
                      <a:pt x="717" y="1"/>
                    </a:moveTo>
                    <a:lnTo>
                      <a:pt x="135" y="45"/>
                    </a:lnTo>
                    <a:lnTo>
                      <a:pt x="0" y="3317"/>
                    </a:lnTo>
                    <a:lnTo>
                      <a:pt x="359" y="3809"/>
                    </a:lnTo>
                    <a:lnTo>
                      <a:pt x="717" y="3585"/>
                    </a:lnTo>
                    <a:lnTo>
                      <a:pt x="7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33"/>
              <p:cNvSpPr/>
              <p:nvPr/>
            </p:nvSpPr>
            <p:spPr>
              <a:xfrm>
                <a:off x="2803799" y="4333097"/>
                <a:ext cx="240874" cy="139724"/>
              </a:xfrm>
              <a:custGeom>
                <a:avLst/>
                <a:gdLst/>
                <a:ahLst/>
                <a:cxnLst/>
                <a:rect l="l" t="t" r="r" b="b"/>
                <a:pathLst>
                  <a:path w="4482" h="2600" extrusionOk="0">
                    <a:moveTo>
                      <a:pt x="314" y="1"/>
                    </a:moveTo>
                    <a:lnTo>
                      <a:pt x="0" y="225"/>
                    </a:lnTo>
                    <a:lnTo>
                      <a:pt x="2241" y="2152"/>
                    </a:lnTo>
                    <a:lnTo>
                      <a:pt x="4123" y="2600"/>
                    </a:lnTo>
                    <a:lnTo>
                      <a:pt x="4481" y="2421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33"/>
              <p:cNvSpPr/>
              <p:nvPr/>
            </p:nvSpPr>
            <p:spPr>
              <a:xfrm>
                <a:off x="2803799" y="4345189"/>
                <a:ext cx="221580" cy="322709"/>
              </a:xfrm>
              <a:custGeom>
                <a:avLst/>
                <a:gdLst/>
                <a:ahLst/>
                <a:cxnLst/>
                <a:rect l="l" t="t" r="r" b="b"/>
                <a:pathLst>
                  <a:path w="4123" h="6005" extrusionOk="0">
                    <a:moveTo>
                      <a:pt x="0" y="0"/>
                    </a:moveTo>
                    <a:lnTo>
                      <a:pt x="0" y="3585"/>
                    </a:lnTo>
                    <a:lnTo>
                      <a:pt x="4123" y="6004"/>
                    </a:lnTo>
                    <a:lnTo>
                      <a:pt x="4123" y="23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33"/>
              <p:cNvSpPr/>
              <p:nvPr/>
            </p:nvSpPr>
            <p:spPr>
              <a:xfrm>
                <a:off x="3006082" y="4258450"/>
                <a:ext cx="38587" cy="204749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10" extrusionOk="0">
                    <a:moveTo>
                      <a:pt x="717" y="1"/>
                    </a:moveTo>
                    <a:lnTo>
                      <a:pt x="135" y="90"/>
                    </a:lnTo>
                    <a:lnTo>
                      <a:pt x="0" y="3317"/>
                    </a:lnTo>
                    <a:lnTo>
                      <a:pt x="359" y="3810"/>
                    </a:lnTo>
                    <a:lnTo>
                      <a:pt x="717" y="3630"/>
                    </a:lnTo>
                    <a:lnTo>
                      <a:pt x="7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33"/>
              <p:cNvSpPr/>
              <p:nvPr/>
            </p:nvSpPr>
            <p:spPr>
              <a:xfrm>
                <a:off x="2803799" y="4130815"/>
                <a:ext cx="240874" cy="137359"/>
              </a:xfrm>
              <a:custGeom>
                <a:avLst/>
                <a:gdLst/>
                <a:ahLst/>
                <a:cxnLst/>
                <a:rect l="l" t="t" r="r" b="b"/>
                <a:pathLst>
                  <a:path w="4482" h="2556" extrusionOk="0">
                    <a:moveTo>
                      <a:pt x="314" y="1"/>
                    </a:moveTo>
                    <a:lnTo>
                      <a:pt x="0" y="180"/>
                    </a:lnTo>
                    <a:lnTo>
                      <a:pt x="2241" y="2107"/>
                    </a:lnTo>
                    <a:lnTo>
                      <a:pt x="4123" y="2555"/>
                    </a:lnTo>
                    <a:lnTo>
                      <a:pt x="4481" y="2376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33"/>
              <p:cNvSpPr/>
              <p:nvPr/>
            </p:nvSpPr>
            <p:spPr>
              <a:xfrm>
                <a:off x="2803799" y="4140488"/>
                <a:ext cx="221580" cy="322709"/>
              </a:xfrm>
              <a:custGeom>
                <a:avLst/>
                <a:gdLst/>
                <a:ahLst/>
                <a:cxnLst/>
                <a:rect l="l" t="t" r="r" b="b"/>
                <a:pathLst>
                  <a:path w="4123" h="6005" extrusionOk="0">
                    <a:moveTo>
                      <a:pt x="0" y="0"/>
                    </a:moveTo>
                    <a:lnTo>
                      <a:pt x="0" y="3630"/>
                    </a:lnTo>
                    <a:lnTo>
                      <a:pt x="4123" y="6005"/>
                    </a:lnTo>
                    <a:lnTo>
                      <a:pt x="4123" y="23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33"/>
              <p:cNvSpPr/>
              <p:nvPr/>
            </p:nvSpPr>
            <p:spPr>
              <a:xfrm>
                <a:off x="3006082" y="4053804"/>
                <a:ext cx="38587" cy="204696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09" extrusionOk="0">
                    <a:moveTo>
                      <a:pt x="717" y="0"/>
                    </a:moveTo>
                    <a:lnTo>
                      <a:pt x="135" y="90"/>
                    </a:lnTo>
                    <a:lnTo>
                      <a:pt x="0" y="3316"/>
                    </a:lnTo>
                    <a:lnTo>
                      <a:pt x="359" y="3809"/>
                    </a:lnTo>
                    <a:lnTo>
                      <a:pt x="717" y="3630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33"/>
              <p:cNvSpPr/>
              <p:nvPr/>
            </p:nvSpPr>
            <p:spPr>
              <a:xfrm>
                <a:off x="2803799" y="3926168"/>
                <a:ext cx="240874" cy="139724"/>
              </a:xfrm>
              <a:custGeom>
                <a:avLst/>
                <a:gdLst/>
                <a:ahLst/>
                <a:cxnLst/>
                <a:rect l="l" t="t" r="r" b="b"/>
                <a:pathLst>
                  <a:path w="4482" h="2600" extrusionOk="0">
                    <a:moveTo>
                      <a:pt x="314" y="0"/>
                    </a:moveTo>
                    <a:lnTo>
                      <a:pt x="0" y="179"/>
                    </a:lnTo>
                    <a:lnTo>
                      <a:pt x="2241" y="2151"/>
                    </a:lnTo>
                    <a:lnTo>
                      <a:pt x="4123" y="2599"/>
                    </a:lnTo>
                    <a:lnTo>
                      <a:pt x="4481" y="2375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33"/>
              <p:cNvSpPr/>
              <p:nvPr/>
            </p:nvSpPr>
            <p:spPr>
              <a:xfrm>
                <a:off x="2803799" y="3935788"/>
                <a:ext cx="221580" cy="322709"/>
              </a:xfrm>
              <a:custGeom>
                <a:avLst/>
                <a:gdLst/>
                <a:ahLst/>
                <a:cxnLst/>
                <a:rect l="l" t="t" r="r" b="b"/>
                <a:pathLst>
                  <a:path w="4123" h="6005" extrusionOk="0">
                    <a:moveTo>
                      <a:pt x="0" y="0"/>
                    </a:moveTo>
                    <a:lnTo>
                      <a:pt x="0" y="3630"/>
                    </a:lnTo>
                    <a:lnTo>
                      <a:pt x="4123" y="6005"/>
                    </a:lnTo>
                    <a:lnTo>
                      <a:pt x="4123" y="24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33"/>
              <p:cNvSpPr/>
              <p:nvPr/>
            </p:nvSpPr>
            <p:spPr>
              <a:xfrm>
                <a:off x="3006082" y="3851522"/>
                <a:ext cx="38587" cy="204696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09" extrusionOk="0">
                    <a:moveTo>
                      <a:pt x="717" y="0"/>
                    </a:moveTo>
                    <a:lnTo>
                      <a:pt x="135" y="45"/>
                    </a:lnTo>
                    <a:lnTo>
                      <a:pt x="0" y="3316"/>
                    </a:lnTo>
                    <a:lnTo>
                      <a:pt x="359" y="3809"/>
                    </a:lnTo>
                    <a:lnTo>
                      <a:pt x="717" y="3585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33"/>
              <p:cNvSpPr/>
              <p:nvPr/>
            </p:nvSpPr>
            <p:spPr>
              <a:xfrm>
                <a:off x="2803799" y="3721468"/>
                <a:ext cx="240874" cy="139724"/>
              </a:xfrm>
              <a:custGeom>
                <a:avLst/>
                <a:gdLst/>
                <a:ahLst/>
                <a:cxnLst/>
                <a:rect l="l" t="t" r="r" b="b"/>
                <a:pathLst>
                  <a:path w="4482" h="2600" extrusionOk="0">
                    <a:moveTo>
                      <a:pt x="314" y="0"/>
                    </a:moveTo>
                    <a:lnTo>
                      <a:pt x="0" y="224"/>
                    </a:lnTo>
                    <a:lnTo>
                      <a:pt x="2241" y="2151"/>
                    </a:lnTo>
                    <a:lnTo>
                      <a:pt x="4123" y="2599"/>
                    </a:lnTo>
                    <a:lnTo>
                      <a:pt x="4481" y="242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33"/>
              <p:cNvSpPr/>
              <p:nvPr/>
            </p:nvSpPr>
            <p:spPr>
              <a:xfrm>
                <a:off x="2803799" y="3733506"/>
                <a:ext cx="221580" cy="322709"/>
              </a:xfrm>
              <a:custGeom>
                <a:avLst/>
                <a:gdLst/>
                <a:ahLst/>
                <a:cxnLst/>
                <a:rect l="l" t="t" r="r" b="b"/>
                <a:pathLst>
                  <a:path w="4123" h="6005" extrusionOk="0">
                    <a:moveTo>
                      <a:pt x="0" y="0"/>
                    </a:moveTo>
                    <a:lnTo>
                      <a:pt x="0" y="3585"/>
                    </a:lnTo>
                    <a:lnTo>
                      <a:pt x="4123" y="6005"/>
                    </a:lnTo>
                    <a:lnTo>
                      <a:pt x="4123" y="23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33"/>
              <p:cNvSpPr/>
              <p:nvPr/>
            </p:nvSpPr>
            <p:spPr>
              <a:xfrm>
                <a:off x="3006082" y="3646822"/>
                <a:ext cx="38587" cy="204749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10" extrusionOk="0">
                    <a:moveTo>
                      <a:pt x="717" y="0"/>
                    </a:moveTo>
                    <a:lnTo>
                      <a:pt x="135" y="90"/>
                    </a:lnTo>
                    <a:lnTo>
                      <a:pt x="0" y="3316"/>
                    </a:lnTo>
                    <a:lnTo>
                      <a:pt x="359" y="3809"/>
                    </a:lnTo>
                    <a:lnTo>
                      <a:pt x="717" y="3630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33"/>
              <p:cNvSpPr/>
              <p:nvPr/>
            </p:nvSpPr>
            <p:spPr>
              <a:xfrm>
                <a:off x="2803799" y="3519186"/>
                <a:ext cx="240874" cy="139724"/>
              </a:xfrm>
              <a:custGeom>
                <a:avLst/>
                <a:gdLst/>
                <a:ahLst/>
                <a:cxnLst/>
                <a:rect l="l" t="t" r="r" b="b"/>
                <a:pathLst>
                  <a:path w="4482" h="2600" extrusionOk="0">
                    <a:moveTo>
                      <a:pt x="314" y="0"/>
                    </a:moveTo>
                    <a:lnTo>
                      <a:pt x="0" y="180"/>
                    </a:lnTo>
                    <a:lnTo>
                      <a:pt x="2241" y="2106"/>
                    </a:lnTo>
                    <a:lnTo>
                      <a:pt x="4123" y="2599"/>
                    </a:lnTo>
                    <a:lnTo>
                      <a:pt x="4481" y="2375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33"/>
              <p:cNvSpPr/>
              <p:nvPr/>
            </p:nvSpPr>
            <p:spPr>
              <a:xfrm>
                <a:off x="2803799" y="3528806"/>
                <a:ext cx="221580" cy="322762"/>
              </a:xfrm>
              <a:custGeom>
                <a:avLst/>
                <a:gdLst/>
                <a:ahLst/>
                <a:cxnLst/>
                <a:rect l="l" t="t" r="r" b="b"/>
                <a:pathLst>
                  <a:path w="4123" h="6006" extrusionOk="0">
                    <a:moveTo>
                      <a:pt x="0" y="1"/>
                    </a:moveTo>
                    <a:lnTo>
                      <a:pt x="0" y="3630"/>
                    </a:lnTo>
                    <a:lnTo>
                      <a:pt x="4123" y="6005"/>
                    </a:lnTo>
                    <a:lnTo>
                      <a:pt x="4123" y="242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33"/>
              <p:cNvSpPr/>
              <p:nvPr/>
            </p:nvSpPr>
            <p:spPr>
              <a:xfrm>
                <a:off x="2876028" y="3514349"/>
                <a:ext cx="93996" cy="101192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1883" extrusionOk="0">
                    <a:moveTo>
                      <a:pt x="314" y="1"/>
                    </a:moveTo>
                    <a:lnTo>
                      <a:pt x="1" y="225"/>
                    </a:lnTo>
                    <a:lnTo>
                      <a:pt x="1435" y="1883"/>
                    </a:lnTo>
                    <a:lnTo>
                      <a:pt x="1748" y="1704"/>
                    </a:lnTo>
                    <a:lnTo>
                      <a:pt x="1748" y="852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rgbClr val="9D9D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33"/>
              <p:cNvSpPr/>
              <p:nvPr/>
            </p:nvSpPr>
            <p:spPr>
              <a:xfrm>
                <a:off x="2876028" y="3526388"/>
                <a:ext cx="77120" cy="89155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1659" extrusionOk="0">
                    <a:moveTo>
                      <a:pt x="1" y="1"/>
                    </a:moveTo>
                    <a:lnTo>
                      <a:pt x="1" y="852"/>
                    </a:lnTo>
                    <a:lnTo>
                      <a:pt x="1435" y="1659"/>
                    </a:lnTo>
                    <a:lnTo>
                      <a:pt x="1435" y="80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33"/>
              <p:cNvSpPr/>
              <p:nvPr/>
            </p:nvSpPr>
            <p:spPr>
              <a:xfrm>
                <a:off x="2497957" y="3225383"/>
                <a:ext cx="276989" cy="342001"/>
              </a:xfrm>
              <a:custGeom>
                <a:avLst/>
                <a:gdLst/>
                <a:ahLst/>
                <a:cxnLst/>
                <a:rect l="l" t="t" r="r" b="b"/>
                <a:pathLst>
                  <a:path w="5154" h="6364" extrusionOk="0">
                    <a:moveTo>
                      <a:pt x="2196" y="1"/>
                    </a:moveTo>
                    <a:lnTo>
                      <a:pt x="1" y="1300"/>
                    </a:lnTo>
                    <a:lnTo>
                      <a:pt x="2913" y="6364"/>
                    </a:lnTo>
                    <a:lnTo>
                      <a:pt x="5154" y="5064"/>
                    </a:lnTo>
                    <a:lnTo>
                      <a:pt x="2196" y="1"/>
                    </a:lnTo>
                    <a:close/>
                  </a:path>
                </a:pathLst>
              </a:custGeom>
              <a:solidFill>
                <a:srgbClr val="428A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33"/>
              <p:cNvSpPr/>
              <p:nvPr/>
            </p:nvSpPr>
            <p:spPr>
              <a:xfrm>
                <a:off x="2372739" y="3297611"/>
                <a:ext cx="276989" cy="342001"/>
              </a:xfrm>
              <a:custGeom>
                <a:avLst/>
                <a:gdLst/>
                <a:ahLst/>
                <a:cxnLst/>
                <a:rect l="l" t="t" r="r" b="b"/>
                <a:pathLst>
                  <a:path w="5154" h="6364" extrusionOk="0">
                    <a:moveTo>
                      <a:pt x="2241" y="1"/>
                    </a:moveTo>
                    <a:lnTo>
                      <a:pt x="0" y="1300"/>
                    </a:lnTo>
                    <a:lnTo>
                      <a:pt x="2958" y="6364"/>
                    </a:lnTo>
                    <a:lnTo>
                      <a:pt x="5154" y="5064"/>
                    </a:lnTo>
                    <a:lnTo>
                      <a:pt x="2241" y="1"/>
                    </a:lnTo>
                    <a:close/>
                  </a:path>
                </a:pathLst>
              </a:custGeom>
              <a:solidFill>
                <a:srgbClr val="428A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3"/>
              <p:cNvSpPr/>
              <p:nvPr/>
            </p:nvSpPr>
            <p:spPr>
              <a:xfrm>
                <a:off x="2247522" y="3369893"/>
                <a:ext cx="276989" cy="342001"/>
              </a:xfrm>
              <a:custGeom>
                <a:avLst/>
                <a:gdLst/>
                <a:ahLst/>
                <a:cxnLst/>
                <a:rect l="l" t="t" r="r" b="b"/>
                <a:pathLst>
                  <a:path w="5154" h="6364" extrusionOk="0">
                    <a:moveTo>
                      <a:pt x="2241" y="0"/>
                    </a:moveTo>
                    <a:lnTo>
                      <a:pt x="0" y="1300"/>
                    </a:lnTo>
                    <a:lnTo>
                      <a:pt x="2958" y="6363"/>
                    </a:lnTo>
                    <a:lnTo>
                      <a:pt x="5153" y="5064"/>
                    </a:lnTo>
                    <a:lnTo>
                      <a:pt x="2241" y="0"/>
                    </a:lnTo>
                    <a:close/>
                  </a:path>
                </a:pathLst>
              </a:custGeom>
              <a:solidFill>
                <a:srgbClr val="428A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33"/>
              <p:cNvSpPr/>
              <p:nvPr/>
            </p:nvSpPr>
            <p:spPr>
              <a:xfrm>
                <a:off x="2124723" y="3444540"/>
                <a:ext cx="276989" cy="339583"/>
              </a:xfrm>
              <a:custGeom>
                <a:avLst/>
                <a:gdLst/>
                <a:ahLst/>
                <a:cxnLst/>
                <a:rect l="l" t="t" r="r" b="b"/>
                <a:pathLst>
                  <a:path w="5154" h="6319" extrusionOk="0">
                    <a:moveTo>
                      <a:pt x="2196" y="0"/>
                    </a:moveTo>
                    <a:lnTo>
                      <a:pt x="0" y="1255"/>
                    </a:lnTo>
                    <a:lnTo>
                      <a:pt x="2913" y="6318"/>
                    </a:lnTo>
                    <a:lnTo>
                      <a:pt x="5153" y="5064"/>
                    </a:lnTo>
                    <a:lnTo>
                      <a:pt x="2196" y="0"/>
                    </a:lnTo>
                    <a:close/>
                  </a:path>
                </a:pathLst>
              </a:custGeom>
              <a:solidFill>
                <a:srgbClr val="428A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33"/>
              <p:cNvSpPr/>
              <p:nvPr/>
            </p:nvSpPr>
            <p:spPr>
              <a:xfrm>
                <a:off x="1999452" y="3514349"/>
                <a:ext cx="277043" cy="342001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6364" extrusionOk="0">
                    <a:moveTo>
                      <a:pt x="2197" y="1"/>
                    </a:moveTo>
                    <a:lnTo>
                      <a:pt x="1" y="1300"/>
                    </a:lnTo>
                    <a:lnTo>
                      <a:pt x="2914" y="6364"/>
                    </a:lnTo>
                    <a:lnTo>
                      <a:pt x="5154" y="5064"/>
                    </a:lnTo>
                    <a:lnTo>
                      <a:pt x="2197" y="1"/>
                    </a:lnTo>
                    <a:close/>
                  </a:path>
                </a:pathLst>
              </a:custGeom>
              <a:solidFill>
                <a:srgbClr val="428A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3"/>
              <p:cNvSpPr/>
              <p:nvPr/>
            </p:nvSpPr>
            <p:spPr>
              <a:xfrm>
                <a:off x="2668908" y="3300030"/>
                <a:ext cx="81957" cy="110812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062" extrusionOk="0">
                    <a:moveTo>
                      <a:pt x="539" y="1"/>
                    </a:moveTo>
                    <a:lnTo>
                      <a:pt x="1" y="314"/>
                    </a:lnTo>
                    <a:lnTo>
                      <a:pt x="1032" y="2062"/>
                    </a:lnTo>
                    <a:lnTo>
                      <a:pt x="1525" y="1748"/>
                    </a:lnTo>
                    <a:lnTo>
                      <a:pt x="539" y="1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33"/>
              <p:cNvSpPr/>
              <p:nvPr/>
            </p:nvSpPr>
            <p:spPr>
              <a:xfrm>
                <a:off x="1888691" y="2512613"/>
                <a:ext cx="28967" cy="267303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974" extrusionOk="0">
                    <a:moveTo>
                      <a:pt x="538" y="0"/>
                    </a:moveTo>
                    <a:lnTo>
                      <a:pt x="1" y="90"/>
                    </a:lnTo>
                    <a:lnTo>
                      <a:pt x="225" y="4974"/>
                    </a:lnTo>
                    <a:lnTo>
                      <a:pt x="538" y="4795"/>
                    </a:lnTo>
                    <a:lnTo>
                      <a:pt x="538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33"/>
              <p:cNvSpPr/>
              <p:nvPr/>
            </p:nvSpPr>
            <p:spPr>
              <a:xfrm>
                <a:off x="1732196" y="2416255"/>
                <a:ext cx="185465" cy="10844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2018" extrusionOk="0">
                    <a:moveTo>
                      <a:pt x="314" y="1"/>
                    </a:moveTo>
                    <a:lnTo>
                      <a:pt x="0" y="180"/>
                    </a:lnTo>
                    <a:lnTo>
                      <a:pt x="1568" y="1748"/>
                    </a:lnTo>
                    <a:lnTo>
                      <a:pt x="3137" y="2017"/>
                    </a:lnTo>
                    <a:lnTo>
                      <a:pt x="3450" y="1793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33"/>
              <p:cNvSpPr/>
              <p:nvPr/>
            </p:nvSpPr>
            <p:spPr>
              <a:xfrm>
                <a:off x="1732196" y="2425875"/>
                <a:ext cx="168590" cy="354039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6588" extrusionOk="0">
                    <a:moveTo>
                      <a:pt x="0" y="1"/>
                    </a:moveTo>
                    <a:lnTo>
                      <a:pt x="0" y="4795"/>
                    </a:lnTo>
                    <a:lnTo>
                      <a:pt x="3137" y="6588"/>
                    </a:lnTo>
                    <a:lnTo>
                      <a:pt x="3137" y="183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33"/>
              <p:cNvSpPr/>
              <p:nvPr/>
            </p:nvSpPr>
            <p:spPr>
              <a:xfrm>
                <a:off x="2064479" y="2616119"/>
                <a:ext cx="31386" cy="267356"/>
              </a:xfrm>
              <a:custGeom>
                <a:avLst/>
                <a:gdLst/>
                <a:ahLst/>
                <a:cxnLst/>
                <a:rect l="l" t="t" r="r" b="b"/>
                <a:pathLst>
                  <a:path w="584" h="4975" extrusionOk="0">
                    <a:moveTo>
                      <a:pt x="583" y="1"/>
                    </a:moveTo>
                    <a:lnTo>
                      <a:pt x="1" y="46"/>
                    </a:lnTo>
                    <a:lnTo>
                      <a:pt x="225" y="4975"/>
                    </a:lnTo>
                    <a:lnTo>
                      <a:pt x="583" y="4751"/>
                    </a:lnTo>
                    <a:lnTo>
                      <a:pt x="583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33"/>
              <p:cNvSpPr/>
              <p:nvPr/>
            </p:nvSpPr>
            <p:spPr>
              <a:xfrm>
                <a:off x="1907984" y="2517396"/>
                <a:ext cx="187884" cy="108447"/>
              </a:xfrm>
              <a:custGeom>
                <a:avLst/>
                <a:gdLst/>
                <a:ahLst/>
                <a:cxnLst/>
                <a:rect l="l" t="t" r="r" b="b"/>
                <a:pathLst>
                  <a:path w="3496" h="2018" extrusionOk="0">
                    <a:moveTo>
                      <a:pt x="359" y="1"/>
                    </a:moveTo>
                    <a:lnTo>
                      <a:pt x="0" y="225"/>
                    </a:lnTo>
                    <a:lnTo>
                      <a:pt x="1569" y="1793"/>
                    </a:lnTo>
                    <a:lnTo>
                      <a:pt x="3137" y="2017"/>
                    </a:lnTo>
                    <a:lnTo>
                      <a:pt x="3495" y="1838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33"/>
              <p:cNvSpPr/>
              <p:nvPr/>
            </p:nvSpPr>
            <p:spPr>
              <a:xfrm>
                <a:off x="1907984" y="2529434"/>
                <a:ext cx="168590" cy="354039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6588" extrusionOk="0">
                    <a:moveTo>
                      <a:pt x="0" y="1"/>
                    </a:moveTo>
                    <a:lnTo>
                      <a:pt x="0" y="4750"/>
                    </a:lnTo>
                    <a:lnTo>
                      <a:pt x="3137" y="6588"/>
                    </a:lnTo>
                    <a:lnTo>
                      <a:pt x="3137" y="179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33"/>
              <p:cNvSpPr/>
              <p:nvPr/>
            </p:nvSpPr>
            <p:spPr>
              <a:xfrm>
                <a:off x="2240267" y="2717260"/>
                <a:ext cx="31386" cy="267356"/>
              </a:xfrm>
              <a:custGeom>
                <a:avLst/>
                <a:gdLst/>
                <a:ahLst/>
                <a:cxnLst/>
                <a:rect l="l" t="t" r="r" b="b"/>
                <a:pathLst>
                  <a:path w="584" h="4975" extrusionOk="0">
                    <a:moveTo>
                      <a:pt x="583" y="1"/>
                    </a:moveTo>
                    <a:lnTo>
                      <a:pt x="1" y="46"/>
                    </a:lnTo>
                    <a:lnTo>
                      <a:pt x="225" y="4975"/>
                    </a:lnTo>
                    <a:lnTo>
                      <a:pt x="583" y="4795"/>
                    </a:lnTo>
                    <a:lnTo>
                      <a:pt x="583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33"/>
              <p:cNvSpPr/>
              <p:nvPr/>
            </p:nvSpPr>
            <p:spPr>
              <a:xfrm>
                <a:off x="2086190" y="2620956"/>
                <a:ext cx="185465" cy="10602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1973" extrusionOk="0">
                    <a:moveTo>
                      <a:pt x="314" y="0"/>
                    </a:moveTo>
                    <a:lnTo>
                      <a:pt x="0" y="180"/>
                    </a:lnTo>
                    <a:lnTo>
                      <a:pt x="1524" y="1748"/>
                    </a:lnTo>
                    <a:lnTo>
                      <a:pt x="3092" y="1972"/>
                    </a:lnTo>
                    <a:lnTo>
                      <a:pt x="3450" y="1793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3"/>
              <p:cNvSpPr/>
              <p:nvPr/>
            </p:nvSpPr>
            <p:spPr>
              <a:xfrm>
                <a:off x="2086190" y="2630575"/>
                <a:ext cx="166172" cy="354039"/>
              </a:xfrm>
              <a:custGeom>
                <a:avLst/>
                <a:gdLst/>
                <a:ahLst/>
                <a:cxnLst/>
                <a:rect l="l" t="t" r="r" b="b"/>
                <a:pathLst>
                  <a:path w="3092" h="6588" extrusionOk="0">
                    <a:moveTo>
                      <a:pt x="0" y="1"/>
                    </a:moveTo>
                    <a:lnTo>
                      <a:pt x="0" y="4795"/>
                    </a:lnTo>
                    <a:lnTo>
                      <a:pt x="3092" y="6588"/>
                    </a:lnTo>
                    <a:lnTo>
                      <a:pt x="3092" y="179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3"/>
              <p:cNvSpPr/>
              <p:nvPr/>
            </p:nvSpPr>
            <p:spPr>
              <a:xfrm>
                <a:off x="2418473" y="2818401"/>
                <a:ext cx="28967" cy="267356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975" extrusionOk="0">
                    <a:moveTo>
                      <a:pt x="539" y="1"/>
                    </a:moveTo>
                    <a:lnTo>
                      <a:pt x="1" y="90"/>
                    </a:lnTo>
                    <a:lnTo>
                      <a:pt x="225" y="4975"/>
                    </a:lnTo>
                    <a:lnTo>
                      <a:pt x="539" y="4795"/>
                    </a:lnTo>
                    <a:lnTo>
                      <a:pt x="53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3"/>
              <p:cNvSpPr/>
              <p:nvPr/>
            </p:nvSpPr>
            <p:spPr>
              <a:xfrm>
                <a:off x="2261978" y="2722097"/>
                <a:ext cx="185465" cy="10602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1973" extrusionOk="0">
                    <a:moveTo>
                      <a:pt x="314" y="0"/>
                    </a:moveTo>
                    <a:lnTo>
                      <a:pt x="0" y="180"/>
                    </a:lnTo>
                    <a:lnTo>
                      <a:pt x="1569" y="1748"/>
                    </a:lnTo>
                    <a:lnTo>
                      <a:pt x="3137" y="1972"/>
                    </a:lnTo>
                    <a:lnTo>
                      <a:pt x="3451" y="1793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3"/>
              <p:cNvSpPr/>
              <p:nvPr/>
            </p:nvSpPr>
            <p:spPr>
              <a:xfrm>
                <a:off x="2261978" y="2731716"/>
                <a:ext cx="168590" cy="354039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6588" extrusionOk="0">
                    <a:moveTo>
                      <a:pt x="0" y="1"/>
                    </a:moveTo>
                    <a:lnTo>
                      <a:pt x="0" y="4795"/>
                    </a:lnTo>
                    <a:lnTo>
                      <a:pt x="3137" y="6588"/>
                    </a:lnTo>
                    <a:lnTo>
                      <a:pt x="3137" y="179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3"/>
              <p:cNvSpPr/>
              <p:nvPr/>
            </p:nvSpPr>
            <p:spPr>
              <a:xfrm>
                <a:off x="2594261" y="2919542"/>
                <a:ext cx="28967" cy="267356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975" extrusionOk="0">
                    <a:moveTo>
                      <a:pt x="539" y="1"/>
                    </a:moveTo>
                    <a:lnTo>
                      <a:pt x="1" y="90"/>
                    </a:lnTo>
                    <a:lnTo>
                      <a:pt x="225" y="4975"/>
                    </a:lnTo>
                    <a:lnTo>
                      <a:pt x="539" y="4795"/>
                    </a:lnTo>
                    <a:lnTo>
                      <a:pt x="53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33"/>
              <p:cNvSpPr/>
              <p:nvPr/>
            </p:nvSpPr>
            <p:spPr>
              <a:xfrm>
                <a:off x="2437766" y="2823238"/>
                <a:ext cx="185465" cy="108394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2017" extrusionOk="0">
                    <a:moveTo>
                      <a:pt x="359" y="0"/>
                    </a:moveTo>
                    <a:lnTo>
                      <a:pt x="0" y="224"/>
                    </a:lnTo>
                    <a:lnTo>
                      <a:pt x="1569" y="1793"/>
                    </a:lnTo>
                    <a:lnTo>
                      <a:pt x="3137" y="2017"/>
                    </a:lnTo>
                    <a:lnTo>
                      <a:pt x="3451" y="1793"/>
                    </a:lnTo>
                    <a:lnTo>
                      <a:pt x="35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33"/>
              <p:cNvSpPr/>
              <p:nvPr/>
            </p:nvSpPr>
            <p:spPr>
              <a:xfrm>
                <a:off x="2437766" y="2835276"/>
                <a:ext cx="168590" cy="351621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6543" extrusionOk="0">
                    <a:moveTo>
                      <a:pt x="0" y="0"/>
                    </a:moveTo>
                    <a:lnTo>
                      <a:pt x="0" y="4750"/>
                    </a:lnTo>
                    <a:lnTo>
                      <a:pt x="3137" y="6543"/>
                    </a:lnTo>
                    <a:lnTo>
                      <a:pt x="3137" y="17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33"/>
              <p:cNvSpPr/>
              <p:nvPr/>
            </p:nvSpPr>
            <p:spPr>
              <a:xfrm>
                <a:off x="2606300" y="3003862"/>
                <a:ext cx="57881" cy="122850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286" extrusionOk="0">
                    <a:moveTo>
                      <a:pt x="315" y="0"/>
                    </a:moveTo>
                    <a:lnTo>
                      <a:pt x="1" y="224"/>
                    </a:lnTo>
                    <a:lnTo>
                      <a:pt x="718" y="2285"/>
                    </a:lnTo>
                    <a:lnTo>
                      <a:pt x="1076" y="2106"/>
                    </a:lnTo>
                    <a:lnTo>
                      <a:pt x="1076" y="448"/>
                    </a:lnTo>
                    <a:lnTo>
                      <a:pt x="315" y="0"/>
                    </a:lnTo>
                    <a:close/>
                  </a:path>
                </a:pathLst>
              </a:custGeom>
              <a:solidFill>
                <a:srgbClr val="9D9D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33"/>
              <p:cNvSpPr/>
              <p:nvPr/>
            </p:nvSpPr>
            <p:spPr>
              <a:xfrm>
                <a:off x="2606300" y="3015900"/>
                <a:ext cx="38587" cy="110812"/>
              </a:xfrm>
              <a:custGeom>
                <a:avLst/>
                <a:gdLst/>
                <a:ahLst/>
                <a:cxnLst/>
                <a:rect l="l" t="t" r="r" b="b"/>
                <a:pathLst>
                  <a:path w="718" h="2062" extrusionOk="0">
                    <a:moveTo>
                      <a:pt x="1" y="0"/>
                    </a:moveTo>
                    <a:lnTo>
                      <a:pt x="1" y="1658"/>
                    </a:lnTo>
                    <a:lnTo>
                      <a:pt x="718" y="2061"/>
                    </a:lnTo>
                    <a:lnTo>
                      <a:pt x="718" y="4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33"/>
              <p:cNvSpPr/>
              <p:nvPr/>
            </p:nvSpPr>
            <p:spPr>
              <a:xfrm>
                <a:off x="2473881" y="3208508"/>
                <a:ext cx="804364" cy="681584"/>
              </a:xfrm>
              <a:custGeom>
                <a:avLst/>
                <a:gdLst/>
                <a:ahLst/>
                <a:cxnLst/>
                <a:rect l="l" t="t" r="r" b="b"/>
                <a:pathLst>
                  <a:path w="14967" h="12683" extrusionOk="0">
                    <a:moveTo>
                      <a:pt x="14967" y="1"/>
                    </a:moveTo>
                    <a:lnTo>
                      <a:pt x="0" y="6991"/>
                    </a:lnTo>
                    <a:lnTo>
                      <a:pt x="135" y="11651"/>
                    </a:lnTo>
                    <a:lnTo>
                      <a:pt x="1255" y="12682"/>
                    </a:lnTo>
                    <a:lnTo>
                      <a:pt x="14967" y="4796"/>
                    </a:lnTo>
                    <a:lnTo>
                      <a:pt x="14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33"/>
              <p:cNvSpPr/>
              <p:nvPr/>
            </p:nvSpPr>
            <p:spPr>
              <a:xfrm>
                <a:off x="2327005" y="2936417"/>
                <a:ext cx="951242" cy="698405"/>
              </a:xfrm>
              <a:custGeom>
                <a:avLst/>
                <a:gdLst/>
                <a:ahLst/>
                <a:cxnLst/>
                <a:rect l="l" t="t" r="r" b="b"/>
                <a:pathLst>
                  <a:path w="17700" h="12996" extrusionOk="0">
                    <a:moveTo>
                      <a:pt x="14787" y="0"/>
                    </a:moveTo>
                    <a:lnTo>
                      <a:pt x="1792" y="6408"/>
                    </a:lnTo>
                    <a:lnTo>
                      <a:pt x="0" y="7932"/>
                    </a:lnTo>
                    <a:lnTo>
                      <a:pt x="3988" y="12995"/>
                    </a:lnTo>
                    <a:lnTo>
                      <a:pt x="17700" y="5064"/>
                    </a:lnTo>
                    <a:lnTo>
                      <a:pt x="1478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33"/>
              <p:cNvSpPr/>
              <p:nvPr/>
            </p:nvSpPr>
            <p:spPr>
              <a:xfrm>
                <a:off x="2664125" y="3201307"/>
                <a:ext cx="370931" cy="289014"/>
              </a:xfrm>
              <a:custGeom>
                <a:avLst/>
                <a:gdLst/>
                <a:ahLst/>
                <a:cxnLst/>
                <a:rect l="l" t="t" r="r" b="b"/>
                <a:pathLst>
                  <a:path w="6902" h="5378" extrusionOk="0">
                    <a:moveTo>
                      <a:pt x="5691" y="1"/>
                    </a:moveTo>
                    <a:lnTo>
                      <a:pt x="0" y="3272"/>
                    </a:lnTo>
                    <a:lnTo>
                      <a:pt x="1210" y="5378"/>
                    </a:lnTo>
                    <a:lnTo>
                      <a:pt x="6901" y="2107"/>
                    </a:lnTo>
                    <a:lnTo>
                      <a:pt x="56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33"/>
              <p:cNvSpPr/>
              <p:nvPr/>
            </p:nvSpPr>
            <p:spPr>
              <a:xfrm>
                <a:off x="2160837" y="2808781"/>
                <a:ext cx="960916" cy="553898"/>
              </a:xfrm>
              <a:custGeom>
                <a:avLst/>
                <a:gdLst/>
                <a:ahLst/>
                <a:cxnLst/>
                <a:rect l="l" t="t" r="r" b="b"/>
                <a:pathLst>
                  <a:path w="17880" h="10307" extrusionOk="0">
                    <a:moveTo>
                      <a:pt x="13757" y="1"/>
                    </a:moveTo>
                    <a:lnTo>
                      <a:pt x="0" y="7932"/>
                    </a:lnTo>
                    <a:lnTo>
                      <a:pt x="672" y="10217"/>
                    </a:lnTo>
                    <a:lnTo>
                      <a:pt x="4123" y="10307"/>
                    </a:lnTo>
                    <a:lnTo>
                      <a:pt x="17879" y="2375"/>
                    </a:lnTo>
                    <a:lnTo>
                      <a:pt x="137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33"/>
              <p:cNvSpPr/>
              <p:nvPr/>
            </p:nvSpPr>
            <p:spPr>
              <a:xfrm>
                <a:off x="2004288" y="3235003"/>
                <a:ext cx="537103" cy="746556"/>
              </a:xfrm>
              <a:custGeom>
                <a:avLst/>
                <a:gdLst/>
                <a:ahLst/>
                <a:cxnLst/>
                <a:rect l="l" t="t" r="r" b="b"/>
                <a:pathLst>
                  <a:path w="9994" h="13892" extrusionOk="0">
                    <a:moveTo>
                      <a:pt x="2913" y="1"/>
                    </a:moveTo>
                    <a:lnTo>
                      <a:pt x="1" y="1659"/>
                    </a:lnTo>
                    <a:lnTo>
                      <a:pt x="1" y="6453"/>
                    </a:lnTo>
                    <a:lnTo>
                      <a:pt x="2913" y="11517"/>
                    </a:lnTo>
                    <a:lnTo>
                      <a:pt x="7036" y="13892"/>
                    </a:lnTo>
                    <a:lnTo>
                      <a:pt x="9993" y="12189"/>
                    </a:lnTo>
                    <a:lnTo>
                      <a:pt x="9993" y="7439"/>
                    </a:lnTo>
                    <a:lnTo>
                      <a:pt x="7036" y="2376"/>
                    </a:lnTo>
                    <a:lnTo>
                      <a:pt x="291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33"/>
              <p:cNvSpPr/>
              <p:nvPr/>
            </p:nvSpPr>
            <p:spPr>
              <a:xfrm>
                <a:off x="2141544" y="1908132"/>
                <a:ext cx="599713" cy="968126"/>
              </a:xfrm>
              <a:custGeom>
                <a:avLst/>
                <a:gdLst/>
                <a:ahLst/>
                <a:cxnLst/>
                <a:rect l="l" t="t" r="r" b="b"/>
                <a:pathLst>
                  <a:path w="11159" h="18015" extrusionOk="0">
                    <a:moveTo>
                      <a:pt x="1345" y="1"/>
                    </a:moveTo>
                    <a:lnTo>
                      <a:pt x="1" y="763"/>
                    </a:lnTo>
                    <a:lnTo>
                      <a:pt x="9814" y="18014"/>
                    </a:lnTo>
                    <a:lnTo>
                      <a:pt x="11158" y="17208"/>
                    </a:lnTo>
                    <a:lnTo>
                      <a:pt x="134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3"/>
              <p:cNvSpPr/>
              <p:nvPr/>
            </p:nvSpPr>
            <p:spPr>
              <a:xfrm>
                <a:off x="2656870" y="2599298"/>
                <a:ext cx="137366" cy="214369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3989" extrusionOk="0">
                    <a:moveTo>
                      <a:pt x="315" y="0"/>
                    </a:moveTo>
                    <a:lnTo>
                      <a:pt x="1" y="179"/>
                    </a:lnTo>
                    <a:lnTo>
                      <a:pt x="583" y="2465"/>
                    </a:lnTo>
                    <a:lnTo>
                      <a:pt x="2197" y="3988"/>
                    </a:lnTo>
                    <a:lnTo>
                      <a:pt x="2555" y="3809"/>
                    </a:lnTo>
                    <a:lnTo>
                      <a:pt x="315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3"/>
              <p:cNvSpPr/>
              <p:nvPr/>
            </p:nvSpPr>
            <p:spPr>
              <a:xfrm>
                <a:off x="2497957" y="2608918"/>
                <a:ext cx="276989" cy="296215"/>
              </a:xfrm>
              <a:custGeom>
                <a:avLst/>
                <a:gdLst/>
                <a:ahLst/>
                <a:cxnLst/>
                <a:rect l="l" t="t" r="r" b="b"/>
                <a:pathLst>
                  <a:path w="5154" h="5512" extrusionOk="0">
                    <a:moveTo>
                      <a:pt x="2958" y="0"/>
                    </a:moveTo>
                    <a:lnTo>
                      <a:pt x="1" y="1703"/>
                    </a:lnTo>
                    <a:lnTo>
                      <a:pt x="2241" y="5512"/>
                    </a:lnTo>
                    <a:lnTo>
                      <a:pt x="5154" y="3809"/>
                    </a:lnTo>
                    <a:lnTo>
                      <a:pt x="295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33"/>
              <p:cNvSpPr/>
              <p:nvPr/>
            </p:nvSpPr>
            <p:spPr>
              <a:xfrm>
                <a:off x="2531653" y="2382560"/>
                <a:ext cx="137312" cy="216787"/>
              </a:xfrm>
              <a:custGeom>
                <a:avLst/>
                <a:gdLst/>
                <a:ahLst/>
                <a:cxnLst/>
                <a:rect l="l" t="t" r="r" b="b"/>
                <a:pathLst>
                  <a:path w="2555" h="4034" extrusionOk="0">
                    <a:moveTo>
                      <a:pt x="315" y="0"/>
                    </a:moveTo>
                    <a:lnTo>
                      <a:pt x="1" y="180"/>
                    </a:lnTo>
                    <a:lnTo>
                      <a:pt x="628" y="2465"/>
                    </a:lnTo>
                    <a:lnTo>
                      <a:pt x="2197" y="4033"/>
                    </a:lnTo>
                    <a:lnTo>
                      <a:pt x="2555" y="3809"/>
                    </a:lnTo>
                    <a:lnTo>
                      <a:pt x="315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33"/>
              <p:cNvSpPr/>
              <p:nvPr/>
            </p:nvSpPr>
            <p:spPr>
              <a:xfrm>
                <a:off x="2375158" y="2392179"/>
                <a:ext cx="274570" cy="298633"/>
              </a:xfrm>
              <a:custGeom>
                <a:avLst/>
                <a:gdLst/>
                <a:ahLst/>
                <a:cxnLst/>
                <a:rect l="l" t="t" r="r" b="b"/>
                <a:pathLst>
                  <a:path w="5109" h="5557" extrusionOk="0">
                    <a:moveTo>
                      <a:pt x="2913" y="1"/>
                    </a:moveTo>
                    <a:lnTo>
                      <a:pt x="0" y="1703"/>
                    </a:lnTo>
                    <a:lnTo>
                      <a:pt x="2196" y="5557"/>
                    </a:lnTo>
                    <a:lnTo>
                      <a:pt x="5109" y="3854"/>
                    </a:lnTo>
                    <a:lnTo>
                      <a:pt x="29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3"/>
              <p:cNvSpPr/>
              <p:nvPr/>
            </p:nvSpPr>
            <p:spPr>
              <a:xfrm>
                <a:off x="2406435" y="2165821"/>
                <a:ext cx="137312" cy="216787"/>
              </a:xfrm>
              <a:custGeom>
                <a:avLst/>
                <a:gdLst/>
                <a:ahLst/>
                <a:cxnLst/>
                <a:rect l="l" t="t" r="r" b="b"/>
                <a:pathLst>
                  <a:path w="2555" h="4034" extrusionOk="0">
                    <a:moveTo>
                      <a:pt x="359" y="0"/>
                    </a:moveTo>
                    <a:lnTo>
                      <a:pt x="1" y="225"/>
                    </a:lnTo>
                    <a:lnTo>
                      <a:pt x="628" y="2510"/>
                    </a:lnTo>
                    <a:lnTo>
                      <a:pt x="2196" y="4033"/>
                    </a:lnTo>
                    <a:lnTo>
                      <a:pt x="2555" y="3854"/>
                    </a:lnTo>
                    <a:lnTo>
                      <a:pt x="35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33"/>
              <p:cNvSpPr/>
              <p:nvPr/>
            </p:nvSpPr>
            <p:spPr>
              <a:xfrm>
                <a:off x="2249940" y="2177859"/>
                <a:ext cx="274570" cy="296269"/>
              </a:xfrm>
              <a:custGeom>
                <a:avLst/>
                <a:gdLst/>
                <a:ahLst/>
                <a:cxnLst/>
                <a:rect l="l" t="t" r="r" b="b"/>
                <a:pathLst>
                  <a:path w="5109" h="5513" extrusionOk="0">
                    <a:moveTo>
                      <a:pt x="2913" y="1"/>
                    </a:moveTo>
                    <a:lnTo>
                      <a:pt x="0" y="1658"/>
                    </a:lnTo>
                    <a:lnTo>
                      <a:pt x="2196" y="5512"/>
                    </a:lnTo>
                    <a:lnTo>
                      <a:pt x="5108" y="3809"/>
                    </a:lnTo>
                    <a:lnTo>
                      <a:pt x="29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33"/>
              <p:cNvSpPr/>
              <p:nvPr/>
            </p:nvSpPr>
            <p:spPr>
              <a:xfrm>
                <a:off x="2281218" y="1949083"/>
                <a:ext cx="137312" cy="216787"/>
              </a:xfrm>
              <a:custGeom>
                <a:avLst/>
                <a:gdLst/>
                <a:ahLst/>
                <a:cxnLst/>
                <a:rect l="l" t="t" r="r" b="b"/>
                <a:pathLst>
                  <a:path w="2555" h="4034" extrusionOk="0">
                    <a:moveTo>
                      <a:pt x="359" y="1"/>
                    </a:moveTo>
                    <a:lnTo>
                      <a:pt x="1" y="225"/>
                    </a:lnTo>
                    <a:lnTo>
                      <a:pt x="628" y="2510"/>
                    </a:lnTo>
                    <a:lnTo>
                      <a:pt x="2241" y="4033"/>
                    </a:lnTo>
                    <a:lnTo>
                      <a:pt x="2555" y="3854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33"/>
              <p:cNvSpPr/>
              <p:nvPr/>
            </p:nvSpPr>
            <p:spPr>
              <a:xfrm>
                <a:off x="2124723" y="1961121"/>
                <a:ext cx="276989" cy="296269"/>
              </a:xfrm>
              <a:custGeom>
                <a:avLst/>
                <a:gdLst/>
                <a:ahLst/>
                <a:cxnLst/>
                <a:rect l="l" t="t" r="r" b="b"/>
                <a:pathLst>
                  <a:path w="5154" h="5513" extrusionOk="0">
                    <a:moveTo>
                      <a:pt x="2913" y="1"/>
                    </a:moveTo>
                    <a:lnTo>
                      <a:pt x="0" y="1659"/>
                    </a:lnTo>
                    <a:lnTo>
                      <a:pt x="2196" y="5512"/>
                    </a:lnTo>
                    <a:lnTo>
                      <a:pt x="5153" y="3809"/>
                    </a:lnTo>
                    <a:lnTo>
                      <a:pt x="29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33"/>
              <p:cNvSpPr/>
              <p:nvPr/>
            </p:nvSpPr>
            <p:spPr>
              <a:xfrm>
                <a:off x="2156000" y="1734763"/>
                <a:ext cx="137312" cy="214369"/>
              </a:xfrm>
              <a:custGeom>
                <a:avLst/>
                <a:gdLst/>
                <a:ahLst/>
                <a:cxnLst/>
                <a:rect l="l" t="t" r="r" b="b"/>
                <a:pathLst>
                  <a:path w="2555" h="3989" extrusionOk="0">
                    <a:moveTo>
                      <a:pt x="359" y="1"/>
                    </a:moveTo>
                    <a:lnTo>
                      <a:pt x="1" y="180"/>
                    </a:lnTo>
                    <a:lnTo>
                      <a:pt x="628" y="2465"/>
                    </a:lnTo>
                    <a:lnTo>
                      <a:pt x="2241" y="3989"/>
                    </a:lnTo>
                    <a:lnTo>
                      <a:pt x="2555" y="3809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33"/>
              <p:cNvSpPr/>
              <p:nvPr/>
            </p:nvSpPr>
            <p:spPr>
              <a:xfrm>
                <a:off x="1999452" y="1744383"/>
                <a:ext cx="277043" cy="296269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5513" extrusionOk="0">
                    <a:moveTo>
                      <a:pt x="2914" y="1"/>
                    </a:moveTo>
                    <a:lnTo>
                      <a:pt x="1" y="1704"/>
                    </a:lnTo>
                    <a:lnTo>
                      <a:pt x="2197" y="5512"/>
                    </a:lnTo>
                    <a:lnTo>
                      <a:pt x="5154" y="3810"/>
                    </a:lnTo>
                    <a:lnTo>
                      <a:pt x="29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33"/>
              <p:cNvSpPr/>
              <p:nvPr/>
            </p:nvSpPr>
            <p:spPr>
              <a:xfrm>
                <a:off x="2721897" y="2832857"/>
                <a:ext cx="48207" cy="60243"/>
              </a:xfrm>
              <a:custGeom>
                <a:avLst/>
                <a:gdLst/>
                <a:ahLst/>
                <a:cxnLst/>
                <a:rect l="l" t="t" r="r" b="b"/>
                <a:pathLst>
                  <a:path w="897" h="1121" extrusionOk="0">
                    <a:moveTo>
                      <a:pt x="359" y="1"/>
                    </a:moveTo>
                    <a:lnTo>
                      <a:pt x="46" y="225"/>
                    </a:lnTo>
                    <a:lnTo>
                      <a:pt x="1" y="852"/>
                    </a:lnTo>
                    <a:lnTo>
                      <a:pt x="539" y="1121"/>
                    </a:lnTo>
                    <a:lnTo>
                      <a:pt x="897" y="942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33"/>
              <p:cNvSpPr/>
              <p:nvPr/>
            </p:nvSpPr>
            <p:spPr>
              <a:xfrm>
                <a:off x="2668908" y="2842477"/>
                <a:ext cx="81957" cy="81953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525" extrusionOk="0">
                    <a:moveTo>
                      <a:pt x="1032" y="1"/>
                    </a:moveTo>
                    <a:lnTo>
                      <a:pt x="1" y="583"/>
                    </a:lnTo>
                    <a:lnTo>
                      <a:pt x="539" y="1524"/>
                    </a:lnTo>
                    <a:lnTo>
                      <a:pt x="1525" y="942"/>
                    </a:lnTo>
                    <a:lnTo>
                      <a:pt x="103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33"/>
              <p:cNvSpPr/>
              <p:nvPr/>
            </p:nvSpPr>
            <p:spPr>
              <a:xfrm>
                <a:off x="2876028" y="2849732"/>
                <a:ext cx="93996" cy="98774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1838" extrusionOk="0">
                    <a:moveTo>
                      <a:pt x="314" y="0"/>
                    </a:moveTo>
                    <a:lnTo>
                      <a:pt x="1" y="180"/>
                    </a:lnTo>
                    <a:lnTo>
                      <a:pt x="1435" y="1838"/>
                    </a:lnTo>
                    <a:lnTo>
                      <a:pt x="1748" y="1658"/>
                    </a:lnTo>
                    <a:lnTo>
                      <a:pt x="1748" y="807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33"/>
              <p:cNvSpPr/>
              <p:nvPr/>
            </p:nvSpPr>
            <p:spPr>
              <a:xfrm>
                <a:off x="2876028" y="2859352"/>
                <a:ext cx="77120" cy="89155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1659" extrusionOk="0">
                    <a:moveTo>
                      <a:pt x="1" y="1"/>
                    </a:moveTo>
                    <a:lnTo>
                      <a:pt x="1" y="852"/>
                    </a:lnTo>
                    <a:lnTo>
                      <a:pt x="1435" y="1659"/>
                    </a:lnTo>
                    <a:lnTo>
                      <a:pt x="1435" y="80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33"/>
              <p:cNvSpPr/>
              <p:nvPr/>
            </p:nvSpPr>
            <p:spPr>
              <a:xfrm>
                <a:off x="3006082" y="2741336"/>
                <a:ext cx="38587" cy="204749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10" extrusionOk="0">
                    <a:moveTo>
                      <a:pt x="717" y="1"/>
                    </a:moveTo>
                    <a:lnTo>
                      <a:pt x="135" y="46"/>
                    </a:lnTo>
                    <a:lnTo>
                      <a:pt x="0" y="3317"/>
                    </a:lnTo>
                    <a:lnTo>
                      <a:pt x="359" y="3810"/>
                    </a:lnTo>
                    <a:lnTo>
                      <a:pt x="717" y="3630"/>
                    </a:lnTo>
                    <a:lnTo>
                      <a:pt x="7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33"/>
              <p:cNvSpPr/>
              <p:nvPr/>
            </p:nvSpPr>
            <p:spPr>
              <a:xfrm>
                <a:off x="2803799" y="2613754"/>
                <a:ext cx="240874" cy="137306"/>
              </a:xfrm>
              <a:custGeom>
                <a:avLst/>
                <a:gdLst/>
                <a:ahLst/>
                <a:cxnLst/>
                <a:rect l="l" t="t" r="r" b="b"/>
                <a:pathLst>
                  <a:path w="4482" h="2555" extrusionOk="0">
                    <a:moveTo>
                      <a:pt x="314" y="0"/>
                    </a:moveTo>
                    <a:lnTo>
                      <a:pt x="0" y="179"/>
                    </a:lnTo>
                    <a:lnTo>
                      <a:pt x="2241" y="2106"/>
                    </a:lnTo>
                    <a:lnTo>
                      <a:pt x="4123" y="2554"/>
                    </a:lnTo>
                    <a:lnTo>
                      <a:pt x="4481" y="2375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33"/>
              <p:cNvSpPr/>
              <p:nvPr/>
            </p:nvSpPr>
            <p:spPr>
              <a:xfrm>
                <a:off x="2803799" y="2623374"/>
                <a:ext cx="221580" cy="322709"/>
              </a:xfrm>
              <a:custGeom>
                <a:avLst/>
                <a:gdLst/>
                <a:ahLst/>
                <a:cxnLst/>
                <a:rect l="l" t="t" r="r" b="b"/>
                <a:pathLst>
                  <a:path w="4123" h="6005" extrusionOk="0">
                    <a:moveTo>
                      <a:pt x="0" y="0"/>
                    </a:moveTo>
                    <a:lnTo>
                      <a:pt x="0" y="3630"/>
                    </a:lnTo>
                    <a:lnTo>
                      <a:pt x="4123" y="6005"/>
                    </a:lnTo>
                    <a:lnTo>
                      <a:pt x="4123" y="23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33"/>
              <p:cNvSpPr/>
              <p:nvPr/>
            </p:nvSpPr>
            <p:spPr>
              <a:xfrm>
                <a:off x="3006082" y="2536689"/>
                <a:ext cx="38587" cy="204696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09" extrusionOk="0">
                    <a:moveTo>
                      <a:pt x="717" y="0"/>
                    </a:moveTo>
                    <a:lnTo>
                      <a:pt x="135" y="90"/>
                    </a:lnTo>
                    <a:lnTo>
                      <a:pt x="0" y="3316"/>
                    </a:lnTo>
                    <a:lnTo>
                      <a:pt x="359" y="3809"/>
                    </a:lnTo>
                    <a:lnTo>
                      <a:pt x="717" y="3630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33"/>
              <p:cNvSpPr/>
              <p:nvPr/>
            </p:nvSpPr>
            <p:spPr>
              <a:xfrm>
                <a:off x="2803799" y="2409054"/>
                <a:ext cx="240874" cy="139724"/>
              </a:xfrm>
              <a:custGeom>
                <a:avLst/>
                <a:gdLst/>
                <a:ahLst/>
                <a:cxnLst/>
                <a:rect l="l" t="t" r="r" b="b"/>
                <a:pathLst>
                  <a:path w="4482" h="2600" extrusionOk="0">
                    <a:moveTo>
                      <a:pt x="314" y="0"/>
                    </a:moveTo>
                    <a:lnTo>
                      <a:pt x="0" y="179"/>
                    </a:lnTo>
                    <a:lnTo>
                      <a:pt x="2241" y="2151"/>
                    </a:lnTo>
                    <a:lnTo>
                      <a:pt x="4123" y="2599"/>
                    </a:lnTo>
                    <a:lnTo>
                      <a:pt x="4481" y="2375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33"/>
              <p:cNvSpPr/>
              <p:nvPr/>
            </p:nvSpPr>
            <p:spPr>
              <a:xfrm>
                <a:off x="2803799" y="2418674"/>
                <a:ext cx="221580" cy="322709"/>
              </a:xfrm>
              <a:custGeom>
                <a:avLst/>
                <a:gdLst/>
                <a:ahLst/>
                <a:cxnLst/>
                <a:rect l="l" t="t" r="r" b="b"/>
                <a:pathLst>
                  <a:path w="4123" h="6005" extrusionOk="0">
                    <a:moveTo>
                      <a:pt x="0" y="0"/>
                    </a:moveTo>
                    <a:lnTo>
                      <a:pt x="0" y="3630"/>
                    </a:lnTo>
                    <a:lnTo>
                      <a:pt x="4123" y="6005"/>
                    </a:lnTo>
                    <a:lnTo>
                      <a:pt x="4123" y="24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33"/>
              <p:cNvSpPr/>
              <p:nvPr/>
            </p:nvSpPr>
            <p:spPr>
              <a:xfrm>
                <a:off x="3006082" y="2334407"/>
                <a:ext cx="38587" cy="204696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09" extrusionOk="0">
                    <a:moveTo>
                      <a:pt x="717" y="0"/>
                    </a:moveTo>
                    <a:lnTo>
                      <a:pt x="135" y="45"/>
                    </a:lnTo>
                    <a:lnTo>
                      <a:pt x="0" y="3316"/>
                    </a:lnTo>
                    <a:lnTo>
                      <a:pt x="359" y="3809"/>
                    </a:lnTo>
                    <a:lnTo>
                      <a:pt x="717" y="3585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33"/>
              <p:cNvSpPr/>
              <p:nvPr/>
            </p:nvSpPr>
            <p:spPr>
              <a:xfrm>
                <a:off x="2803799" y="2204354"/>
                <a:ext cx="240874" cy="139724"/>
              </a:xfrm>
              <a:custGeom>
                <a:avLst/>
                <a:gdLst/>
                <a:ahLst/>
                <a:cxnLst/>
                <a:rect l="l" t="t" r="r" b="b"/>
                <a:pathLst>
                  <a:path w="4482" h="2600" extrusionOk="0">
                    <a:moveTo>
                      <a:pt x="314" y="0"/>
                    </a:moveTo>
                    <a:lnTo>
                      <a:pt x="0" y="224"/>
                    </a:lnTo>
                    <a:lnTo>
                      <a:pt x="2241" y="2151"/>
                    </a:lnTo>
                    <a:lnTo>
                      <a:pt x="4123" y="2599"/>
                    </a:lnTo>
                    <a:lnTo>
                      <a:pt x="4481" y="242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33"/>
              <p:cNvSpPr/>
              <p:nvPr/>
            </p:nvSpPr>
            <p:spPr>
              <a:xfrm>
                <a:off x="2803799" y="2216392"/>
                <a:ext cx="221580" cy="322709"/>
              </a:xfrm>
              <a:custGeom>
                <a:avLst/>
                <a:gdLst/>
                <a:ahLst/>
                <a:cxnLst/>
                <a:rect l="l" t="t" r="r" b="b"/>
                <a:pathLst>
                  <a:path w="4123" h="6005" extrusionOk="0">
                    <a:moveTo>
                      <a:pt x="0" y="0"/>
                    </a:moveTo>
                    <a:lnTo>
                      <a:pt x="0" y="3585"/>
                    </a:lnTo>
                    <a:lnTo>
                      <a:pt x="4123" y="6005"/>
                    </a:lnTo>
                    <a:lnTo>
                      <a:pt x="4123" y="23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33"/>
              <p:cNvSpPr/>
              <p:nvPr/>
            </p:nvSpPr>
            <p:spPr>
              <a:xfrm>
                <a:off x="3006082" y="2129707"/>
                <a:ext cx="38587" cy="204749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810" extrusionOk="0">
                    <a:moveTo>
                      <a:pt x="717" y="0"/>
                    </a:moveTo>
                    <a:lnTo>
                      <a:pt x="135" y="90"/>
                    </a:lnTo>
                    <a:lnTo>
                      <a:pt x="0" y="3316"/>
                    </a:lnTo>
                    <a:lnTo>
                      <a:pt x="359" y="3809"/>
                    </a:lnTo>
                    <a:lnTo>
                      <a:pt x="717" y="3630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33"/>
              <p:cNvSpPr/>
              <p:nvPr/>
            </p:nvSpPr>
            <p:spPr>
              <a:xfrm>
                <a:off x="2803799" y="2002072"/>
                <a:ext cx="240874" cy="137306"/>
              </a:xfrm>
              <a:custGeom>
                <a:avLst/>
                <a:gdLst/>
                <a:ahLst/>
                <a:cxnLst/>
                <a:rect l="l" t="t" r="r" b="b"/>
                <a:pathLst>
                  <a:path w="4482" h="2555" extrusionOk="0">
                    <a:moveTo>
                      <a:pt x="314" y="0"/>
                    </a:moveTo>
                    <a:lnTo>
                      <a:pt x="0" y="180"/>
                    </a:lnTo>
                    <a:lnTo>
                      <a:pt x="2241" y="2106"/>
                    </a:lnTo>
                    <a:lnTo>
                      <a:pt x="4123" y="2555"/>
                    </a:lnTo>
                    <a:lnTo>
                      <a:pt x="4481" y="2375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3"/>
              <p:cNvSpPr/>
              <p:nvPr/>
            </p:nvSpPr>
            <p:spPr>
              <a:xfrm>
                <a:off x="2803799" y="2011692"/>
                <a:ext cx="221580" cy="322762"/>
              </a:xfrm>
              <a:custGeom>
                <a:avLst/>
                <a:gdLst/>
                <a:ahLst/>
                <a:cxnLst/>
                <a:rect l="l" t="t" r="r" b="b"/>
                <a:pathLst>
                  <a:path w="4123" h="6006" extrusionOk="0">
                    <a:moveTo>
                      <a:pt x="0" y="1"/>
                    </a:moveTo>
                    <a:lnTo>
                      <a:pt x="0" y="3630"/>
                    </a:lnTo>
                    <a:lnTo>
                      <a:pt x="4123" y="6005"/>
                    </a:lnTo>
                    <a:lnTo>
                      <a:pt x="4123" y="237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3"/>
              <p:cNvSpPr/>
              <p:nvPr/>
            </p:nvSpPr>
            <p:spPr>
              <a:xfrm>
                <a:off x="3006082" y="1927425"/>
                <a:ext cx="38587" cy="202331"/>
              </a:xfrm>
              <a:custGeom>
                <a:avLst/>
                <a:gdLst/>
                <a:ahLst/>
                <a:cxnLst/>
                <a:rect l="l" t="t" r="r" b="b"/>
                <a:pathLst>
                  <a:path w="718" h="3765" extrusionOk="0">
                    <a:moveTo>
                      <a:pt x="717" y="0"/>
                    </a:moveTo>
                    <a:lnTo>
                      <a:pt x="135" y="45"/>
                    </a:lnTo>
                    <a:lnTo>
                      <a:pt x="0" y="3271"/>
                    </a:lnTo>
                    <a:lnTo>
                      <a:pt x="359" y="3764"/>
                    </a:lnTo>
                    <a:lnTo>
                      <a:pt x="717" y="3585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3"/>
              <p:cNvSpPr/>
              <p:nvPr/>
            </p:nvSpPr>
            <p:spPr>
              <a:xfrm>
                <a:off x="2803799" y="1797372"/>
                <a:ext cx="240874" cy="139724"/>
              </a:xfrm>
              <a:custGeom>
                <a:avLst/>
                <a:gdLst/>
                <a:ahLst/>
                <a:cxnLst/>
                <a:rect l="l" t="t" r="r" b="b"/>
                <a:pathLst>
                  <a:path w="4482" h="2600" extrusionOk="0">
                    <a:moveTo>
                      <a:pt x="314" y="1"/>
                    </a:moveTo>
                    <a:lnTo>
                      <a:pt x="0" y="180"/>
                    </a:lnTo>
                    <a:lnTo>
                      <a:pt x="2241" y="2151"/>
                    </a:lnTo>
                    <a:lnTo>
                      <a:pt x="4123" y="2600"/>
                    </a:lnTo>
                    <a:lnTo>
                      <a:pt x="4481" y="2420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33"/>
              <p:cNvSpPr/>
              <p:nvPr/>
            </p:nvSpPr>
            <p:spPr>
              <a:xfrm>
                <a:off x="2803799" y="1806991"/>
                <a:ext cx="221580" cy="322762"/>
              </a:xfrm>
              <a:custGeom>
                <a:avLst/>
                <a:gdLst/>
                <a:ahLst/>
                <a:cxnLst/>
                <a:rect l="l" t="t" r="r" b="b"/>
                <a:pathLst>
                  <a:path w="4123" h="6006" extrusionOk="0">
                    <a:moveTo>
                      <a:pt x="0" y="1"/>
                    </a:moveTo>
                    <a:lnTo>
                      <a:pt x="0" y="3630"/>
                    </a:lnTo>
                    <a:lnTo>
                      <a:pt x="4123" y="6005"/>
                    </a:lnTo>
                    <a:lnTo>
                      <a:pt x="4123" y="242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33"/>
              <p:cNvSpPr/>
              <p:nvPr/>
            </p:nvSpPr>
            <p:spPr>
              <a:xfrm>
                <a:off x="3075892" y="3064052"/>
                <a:ext cx="81957" cy="110812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062" extrusionOk="0">
                    <a:moveTo>
                      <a:pt x="539" y="0"/>
                    </a:moveTo>
                    <a:lnTo>
                      <a:pt x="1" y="314"/>
                    </a:lnTo>
                    <a:lnTo>
                      <a:pt x="1031" y="2062"/>
                    </a:lnTo>
                    <a:lnTo>
                      <a:pt x="1524" y="1748"/>
                    </a:lnTo>
                    <a:lnTo>
                      <a:pt x="5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33"/>
              <p:cNvSpPr/>
              <p:nvPr/>
            </p:nvSpPr>
            <p:spPr>
              <a:xfrm>
                <a:off x="3172250" y="2895466"/>
                <a:ext cx="175845" cy="284231"/>
              </a:xfrm>
              <a:custGeom>
                <a:avLst/>
                <a:gdLst/>
                <a:ahLst/>
                <a:cxnLst/>
                <a:rect l="l" t="t" r="r" b="b"/>
                <a:pathLst>
                  <a:path w="3272" h="5289" extrusionOk="0">
                    <a:moveTo>
                      <a:pt x="359" y="1"/>
                    </a:moveTo>
                    <a:lnTo>
                      <a:pt x="0" y="225"/>
                    </a:lnTo>
                    <a:lnTo>
                      <a:pt x="896" y="3048"/>
                    </a:lnTo>
                    <a:lnTo>
                      <a:pt x="2913" y="5288"/>
                    </a:lnTo>
                    <a:lnTo>
                      <a:pt x="3271" y="5109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33"/>
              <p:cNvSpPr/>
              <p:nvPr/>
            </p:nvSpPr>
            <p:spPr>
              <a:xfrm>
                <a:off x="3054234" y="2907504"/>
                <a:ext cx="274570" cy="339583"/>
              </a:xfrm>
              <a:custGeom>
                <a:avLst/>
                <a:gdLst/>
                <a:ahLst/>
                <a:cxnLst/>
                <a:rect l="l" t="t" r="r" b="b"/>
                <a:pathLst>
                  <a:path w="5109" h="6319" extrusionOk="0">
                    <a:moveTo>
                      <a:pt x="2196" y="1"/>
                    </a:moveTo>
                    <a:lnTo>
                      <a:pt x="1" y="1255"/>
                    </a:lnTo>
                    <a:lnTo>
                      <a:pt x="2913" y="6319"/>
                    </a:lnTo>
                    <a:lnTo>
                      <a:pt x="5109" y="5064"/>
                    </a:lnTo>
                    <a:lnTo>
                      <a:pt x="219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33"/>
              <p:cNvSpPr/>
              <p:nvPr/>
            </p:nvSpPr>
            <p:spPr>
              <a:xfrm>
                <a:off x="3297468" y="2823238"/>
                <a:ext cx="175845" cy="284177"/>
              </a:xfrm>
              <a:custGeom>
                <a:avLst/>
                <a:gdLst/>
                <a:ahLst/>
                <a:cxnLst/>
                <a:rect l="l" t="t" r="r" b="b"/>
                <a:pathLst>
                  <a:path w="3272" h="5288" extrusionOk="0">
                    <a:moveTo>
                      <a:pt x="314" y="0"/>
                    </a:moveTo>
                    <a:lnTo>
                      <a:pt x="0" y="224"/>
                    </a:lnTo>
                    <a:lnTo>
                      <a:pt x="896" y="3047"/>
                    </a:lnTo>
                    <a:lnTo>
                      <a:pt x="2913" y="5288"/>
                    </a:lnTo>
                    <a:lnTo>
                      <a:pt x="3271" y="5109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33"/>
              <p:cNvSpPr/>
              <p:nvPr/>
            </p:nvSpPr>
            <p:spPr>
              <a:xfrm>
                <a:off x="3177033" y="2832857"/>
                <a:ext cx="276989" cy="342001"/>
              </a:xfrm>
              <a:custGeom>
                <a:avLst/>
                <a:gdLst/>
                <a:ahLst/>
                <a:cxnLst/>
                <a:rect l="l" t="t" r="r" b="b"/>
                <a:pathLst>
                  <a:path w="5154" h="6364" extrusionOk="0">
                    <a:moveTo>
                      <a:pt x="2241" y="1"/>
                    </a:moveTo>
                    <a:lnTo>
                      <a:pt x="1" y="1300"/>
                    </a:lnTo>
                    <a:lnTo>
                      <a:pt x="2958" y="6364"/>
                    </a:lnTo>
                    <a:lnTo>
                      <a:pt x="5154" y="5064"/>
                    </a:lnTo>
                    <a:lnTo>
                      <a:pt x="22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33"/>
              <p:cNvSpPr/>
              <p:nvPr/>
            </p:nvSpPr>
            <p:spPr>
              <a:xfrm>
                <a:off x="3422685" y="2753374"/>
                <a:ext cx="175845" cy="281813"/>
              </a:xfrm>
              <a:custGeom>
                <a:avLst/>
                <a:gdLst/>
                <a:ahLst/>
                <a:cxnLst/>
                <a:rect l="l" t="t" r="r" b="b"/>
                <a:pathLst>
                  <a:path w="3272" h="5244" extrusionOk="0">
                    <a:moveTo>
                      <a:pt x="314" y="1"/>
                    </a:moveTo>
                    <a:lnTo>
                      <a:pt x="0" y="180"/>
                    </a:lnTo>
                    <a:lnTo>
                      <a:pt x="852" y="3003"/>
                    </a:lnTo>
                    <a:lnTo>
                      <a:pt x="2913" y="5244"/>
                    </a:lnTo>
                    <a:lnTo>
                      <a:pt x="3271" y="5064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33"/>
              <p:cNvSpPr/>
              <p:nvPr/>
            </p:nvSpPr>
            <p:spPr>
              <a:xfrm>
                <a:off x="3302251" y="2763047"/>
                <a:ext cx="276989" cy="342001"/>
              </a:xfrm>
              <a:custGeom>
                <a:avLst/>
                <a:gdLst/>
                <a:ahLst/>
                <a:cxnLst/>
                <a:rect l="l" t="t" r="r" b="b"/>
                <a:pathLst>
                  <a:path w="5154" h="6364" extrusionOk="0">
                    <a:moveTo>
                      <a:pt x="2241" y="0"/>
                    </a:moveTo>
                    <a:lnTo>
                      <a:pt x="1" y="1300"/>
                    </a:lnTo>
                    <a:lnTo>
                      <a:pt x="2958" y="6363"/>
                    </a:lnTo>
                    <a:lnTo>
                      <a:pt x="5154" y="5064"/>
                    </a:lnTo>
                    <a:lnTo>
                      <a:pt x="22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33"/>
              <p:cNvSpPr/>
              <p:nvPr/>
            </p:nvSpPr>
            <p:spPr>
              <a:xfrm>
                <a:off x="3547903" y="2681146"/>
                <a:ext cx="173427" cy="281813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5244" extrusionOk="0">
                    <a:moveTo>
                      <a:pt x="314" y="1"/>
                    </a:moveTo>
                    <a:lnTo>
                      <a:pt x="0" y="180"/>
                    </a:lnTo>
                    <a:lnTo>
                      <a:pt x="852" y="3003"/>
                    </a:lnTo>
                    <a:lnTo>
                      <a:pt x="2913" y="5243"/>
                    </a:lnTo>
                    <a:lnTo>
                      <a:pt x="3227" y="5064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3"/>
              <p:cNvSpPr/>
              <p:nvPr/>
            </p:nvSpPr>
            <p:spPr>
              <a:xfrm>
                <a:off x="3427468" y="2690765"/>
                <a:ext cx="277043" cy="342001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6364" extrusionOk="0">
                    <a:moveTo>
                      <a:pt x="2241" y="1"/>
                    </a:moveTo>
                    <a:lnTo>
                      <a:pt x="1" y="1256"/>
                    </a:lnTo>
                    <a:lnTo>
                      <a:pt x="2914" y="6364"/>
                    </a:lnTo>
                    <a:lnTo>
                      <a:pt x="5154" y="5064"/>
                    </a:lnTo>
                    <a:lnTo>
                      <a:pt x="22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33"/>
              <p:cNvSpPr/>
              <p:nvPr/>
            </p:nvSpPr>
            <p:spPr>
              <a:xfrm>
                <a:off x="3670702" y="2608918"/>
                <a:ext cx="175845" cy="281813"/>
              </a:xfrm>
              <a:custGeom>
                <a:avLst/>
                <a:gdLst/>
                <a:ahLst/>
                <a:cxnLst/>
                <a:rect l="l" t="t" r="r" b="b"/>
                <a:pathLst>
                  <a:path w="3272" h="5244" extrusionOk="0">
                    <a:moveTo>
                      <a:pt x="359" y="0"/>
                    </a:moveTo>
                    <a:lnTo>
                      <a:pt x="1" y="180"/>
                    </a:lnTo>
                    <a:lnTo>
                      <a:pt x="897" y="3003"/>
                    </a:lnTo>
                    <a:lnTo>
                      <a:pt x="2958" y="5243"/>
                    </a:lnTo>
                    <a:lnTo>
                      <a:pt x="3272" y="5064"/>
                    </a:lnTo>
                    <a:lnTo>
                      <a:pt x="3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33"/>
              <p:cNvSpPr/>
              <p:nvPr/>
            </p:nvSpPr>
            <p:spPr>
              <a:xfrm>
                <a:off x="3552739" y="2618537"/>
                <a:ext cx="276989" cy="342001"/>
              </a:xfrm>
              <a:custGeom>
                <a:avLst/>
                <a:gdLst/>
                <a:ahLst/>
                <a:cxnLst/>
                <a:rect l="l" t="t" r="r" b="b"/>
                <a:pathLst>
                  <a:path w="5154" h="6364" extrusionOk="0">
                    <a:moveTo>
                      <a:pt x="2196" y="1"/>
                    </a:moveTo>
                    <a:lnTo>
                      <a:pt x="0" y="1300"/>
                    </a:lnTo>
                    <a:lnTo>
                      <a:pt x="2913" y="6364"/>
                    </a:lnTo>
                    <a:lnTo>
                      <a:pt x="5153" y="5109"/>
                    </a:lnTo>
                    <a:lnTo>
                      <a:pt x="219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33"/>
              <p:cNvSpPr/>
              <p:nvPr/>
            </p:nvSpPr>
            <p:spPr>
              <a:xfrm>
                <a:off x="3104805" y="3588996"/>
                <a:ext cx="599713" cy="965708"/>
              </a:xfrm>
              <a:custGeom>
                <a:avLst/>
                <a:gdLst/>
                <a:ahLst/>
                <a:cxnLst/>
                <a:rect l="l" t="t" r="r" b="b"/>
                <a:pathLst>
                  <a:path w="11159" h="17970" extrusionOk="0">
                    <a:moveTo>
                      <a:pt x="1345" y="1"/>
                    </a:moveTo>
                    <a:lnTo>
                      <a:pt x="1" y="763"/>
                    </a:lnTo>
                    <a:lnTo>
                      <a:pt x="9814" y="17969"/>
                    </a:lnTo>
                    <a:lnTo>
                      <a:pt x="11158" y="17208"/>
                    </a:lnTo>
                    <a:lnTo>
                      <a:pt x="134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3"/>
              <p:cNvSpPr/>
              <p:nvPr/>
            </p:nvSpPr>
            <p:spPr>
              <a:xfrm>
                <a:off x="3709234" y="4422200"/>
                <a:ext cx="137312" cy="216787"/>
              </a:xfrm>
              <a:custGeom>
                <a:avLst/>
                <a:gdLst/>
                <a:ahLst/>
                <a:cxnLst/>
                <a:rect l="l" t="t" r="r" b="b"/>
                <a:pathLst>
                  <a:path w="2555" h="4034" extrusionOk="0">
                    <a:moveTo>
                      <a:pt x="359" y="1"/>
                    </a:moveTo>
                    <a:lnTo>
                      <a:pt x="1" y="225"/>
                    </a:lnTo>
                    <a:lnTo>
                      <a:pt x="628" y="2510"/>
                    </a:lnTo>
                    <a:lnTo>
                      <a:pt x="2241" y="4034"/>
                    </a:lnTo>
                    <a:lnTo>
                      <a:pt x="2555" y="3855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33"/>
              <p:cNvSpPr/>
              <p:nvPr/>
            </p:nvSpPr>
            <p:spPr>
              <a:xfrm>
                <a:off x="3552739" y="4434238"/>
                <a:ext cx="276989" cy="296269"/>
              </a:xfrm>
              <a:custGeom>
                <a:avLst/>
                <a:gdLst/>
                <a:ahLst/>
                <a:cxnLst/>
                <a:rect l="l" t="t" r="r" b="b"/>
                <a:pathLst>
                  <a:path w="5154" h="5513" extrusionOk="0">
                    <a:moveTo>
                      <a:pt x="2913" y="1"/>
                    </a:moveTo>
                    <a:lnTo>
                      <a:pt x="0" y="1704"/>
                    </a:lnTo>
                    <a:lnTo>
                      <a:pt x="2196" y="5513"/>
                    </a:lnTo>
                    <a:lnTo>
                      <a:pt x="5153" y="3810"/>
                    </a:lnTo>
                    <a:lnTo>
                      <a:pt x="29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33"/>
              <p:cNvSpPr/>
              <p:nvPr/>
            </p:nvSpPr>
            <p:spPr>
              <a:xfrm>
                <a:off x="3584017" y="4207880"/>
                <a:ext cx="137312" cy="214369"/>
              </a:xfrm>
              <a:custGeom>
                <a:avLst/>
                <a:gdLst/>
                <a:ahLst/>
                <a:cxnLst/>
                <a:rect l="l" t="t" r="r" b="b"/>
                <a:pathLst>
                  <a:path w="2555" h="3989" extrusionOk="0">
                    <a:moveTo>
                      <a:pt x="359" y="1"/>
                    </a:moveTo>
                    <a:lnTo>
                      <a:pt x="1" y="180"/>
                    </a:lnTo>
                    <a:lnTo>
                      <a:pt x="628" y="2465"/>
                    </a:lnTo>
                    <a:lnTo>
                      <a:pt x="2241" y="3989"/>
                    </a:lnTo>
                    <a:lnTo>
                      <a:pt x="2555" y="3810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33"/>
              <p:cNvSpPr/>
              <p:nvPr/>
            </p:nvSpPr>
            <p:spPr>
              <a:xfrm>
                <a:off x="3427468" y="4217553"/>
                <a:ext cx="277043" cy="296215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5512" extrusionOk="0">
                    <a:moveTo>
                      <a:pt x="2914" y="0"/>
                    </a:moveTo>
                    <a:lnTo>
                      <a:pt x="1" y="1703"/>
                    </a:lnTo>
                    <a:lnTo>
                      <a:pt x="2197" y="5512"/>
                    </a:lnTo>
                    <a:lnTo>
                      <a:pt x="5154" y="3809"/>
                    </a:lnTo>
                    <a:lnTo>
                      <a:pt x="291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33"/>
              <p:cNvSpPr/>
              <p:nvPr/>
            </p:nvSpPr>
            <p:spPr>
              <a:xfrm>
                <a:off x="3461218" y="3991195"/>
                <a:ext cx="134894" cy="216733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4033" extrusionOk="0">
                    <a:moveTo>
                      <a:pt x="314" y="0"/>
                    </a:moveTo>
                    <a:lnTo>
                      <a:pt x="0" y="179"/>
                    </a:lnTo>
                    <a:lnTo>
                      <a:pt x="583" y="2509"/>
                    </a:lnTo>
                    <a:lnTo>
                      <a:pt x="2196" y="4033"/>
                    </a:lnTo>
                    <a:lnTo>
                      <a:pt x="2510" y="3809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33"/>
              <p:cNvSpPr/>
              <p:nvPr/>
            </p:nvSpPr>
            <p:spPr>
              <a:xfrm>
                <a:off x="3302251" y="4000815"/>
                <a:ext cx="276989" cy="296215"/>
              </a:xfrm>
              <a:custGeom>
                <a:avLst/>
                <a:gdLst/>
                <a:ahLst/>
                <a:cxnLst/>
                <a:rect l="l" t="t" r="r" b="b"/>
                <a:pathLst>
                  <a:path w="5154" h="5512" extrusionOk="0">
                    <a:moveTo>
                      <a:pt x="2958" y="0"/>
                    </a:moveTo>
                    <a:lnTo>
                      <a:pt x="1" y="1703"/>
                    </a:lnTo>
                    <a:lnTo>
                      <a:pt x="2197" y="5512"/>
                    </a:lnTo>
                    <a:lnTo>
                      <a:pt x="5154" y="3854"/>
                    </a:lnTo>
                    <a:lnTo>
                      <a:pt x="295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3"/>
              <p:cNvSpPr/>
              <p:nvPr/>
            </p:nvSpPr>
            <p:spPr>
              <a:xfrm>
                <a:off x="3336000" y="3774457"/>
                <a:ext cx="137312" cy="216787"/>
              </a:xfrm>
              <a:custGeom>
                <a:avLst/>
                <a:gdLst/>
                <a:ahLst/>
                <a:cxnLst/>
                <a:rect l="l" t="t" r="r" b="b"/>
                <a:pathLst>
                  <a:path w="2555" h="4034" extrusionOk="0">
                    <a:moveTo>
                      <a:pt x="314" y="0"/>
                    </a:moveTo>
                    <a:lnTo>
                      <a:pt x="0" y="224"/>
                    </a:lnTo>
                    <a:lnTo>
                      <a:pt x="583" y="2510"/>
                    </a:lnTo>
                    <a:lnTo>
                      <a:pt x="2196" y="4033"/>
                    </a:lnTo>
                    <a:lnTo>
                      <a:pt x="2554" y="3854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3"/>
              <p:cNvSpPr/>
              <p:nvPr/>
            </p:nvSpPr>
            <p:spPr>
              <a:xfrm>
                <a:off x="3179452" y="3786495"/>
                <a:ext cx="274570" cy="296215"/>
              </a:xfrm>
              <a:custGeom>
                <a:avLst/>
                <a:gdLst/>
                <a:ahLst/>
                <a:cxnLst/>
                <a:rect l="l" t="t" r="r" b="b"/>
                <a:pathLst>
                  <a:path w="5109" h="5512" extrusionOk="0">
                    <a:moveTo>
                      <a:pt x="2913" y="0"/>
                    </a:moveTo>
                    <a:lnTo>
                      <a:pt x="1" y="1703"/>
                    </a:lnTo>
                    <a:lnTo>
                      <a:pt x="2196" y="5512"/>
                    </a:lnTo>
                    <a:lnTo>
                      <a:pt x="5109" y="3809"/>
                    </a:lnTo>
                    <a:lnTo>
                      <a:pt x="291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3"/>
              <p:cNvSpPr/>
              <p:nvPr/>
            </p:nvSpPr>
            <p:spPr>
              <a:xfrm>
                <a:off x="3210783" y="3557719"/>
                <a:ext cx="137312" cy="216787"/>
              </a:xfrm>
              <a:custGeom>
                <a:avLst/>
                <a:gdLst/>
                <a:ahLst/>
                <a:cxnLst/>
                <a:rect l="l" t="t" r="r" b="b"/>
                <a:pathLst>
                  <a:path w="2555" h="4034" extrusionOk="0">
                    <a:moveTo>
                      <a:pt x="314" y="0"/>
                    </a:moveTo>
                    <a:lnTo>
                      <a:pt x="0" y="224"/>
                    </a:lnTo>
                    <a:lnTo>
                      <a:pt x="627" y="2510"/>
                    </a:lnTo>
                    <a:lnTo>
                      <a:pt x="2196" y="4033"/>
                    </a:lnTo>
                    <a:lnTo>
                      <a:pt x="2554" y="3854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3"/>
              <p:cNvSpPr/>
              <p:nvPr/>
            </p:nvSpPr>
            <p:spPr>
              <a:xfrm>
                <a:off x="3051816" y="3569757"/>
                <a:ext cx="276989" cy="296215"/>
              </a:xfrm>
              <a:custGeom>
                <a:avLst/>
                <a:gdLst/>
                <a:ahLst/>
                <a:cxnLst/>
                <a:rect l="l" t="t" r="r" b="b"/>
                <a:pathLst>
                  <a:path w="5154" h="5512" extrusionOk="0">
                    <a:moveTo>
                      <a:pt x="2958" y="0"/>
                    </a:moveTo>
                    <a:lnTo>
                      <a:pt x="1" y="1658"/>
                    </a:lnTo>
                    <a:lnTo>
                      <a:pt x="2241" y="5512"/>
                    </a:lnTo>
                    <a:lnTo>
                      <a:pt x="5154" y="3809"/>
                    </a:lnTo>
                    <a:lnTo>
                      <a:pt x="295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3"/>
              <p:cNvSpPr/>
              <p:nvPr/>
            </p:nvSpPr>
            <p:spPr>
              <a:xfrm>
                <a:off x="3128881" y="3540844"/>
                <a:ext cx="48207" cy="57878"/>
              </a:xfrm>
              <a:custGeom>
                <a:avLst/>
                <a:gdLst/>
                <a:ahLst/>
                <a:cxnLst/>
                <a:rect l="l" t="t" r="r" b="b"/>
                <a:pathLst>
                  <a:path w="897" h="1077" extrusionOk="0">
                    <a:moveTo>
                      <a:pt x="359" y="1"/>
                    </a:moveTo>
                    <a:lnTo>
                      <a:pt x="45" y="180"/>
                    </a:lnTo>
                    <a:lnTo>
                      <a:pt x="1" y="807"/>
                    </a:lnTo>
                    <a:lnTo>
                      <a:pt x="583" y="1076"/>
                    </a:lnTo>
                    <a:lnTo>
                      <a:pt x="897" y="897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3"/>
              <p:cNvSpPr/>
              <p:nvPr/>
            </p:nvSpPr>
            <p:spPr>
              <a:xfrm>
                <a:off x="3075892" y="3550464"/>
                <a:ext cx="81957" cy="79535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480" extrusionOk="0">
                    <a:moveTo>
                      <a:pt x="1031" y="1"/>
                    </a:moveTo>
                    <a:lnTo>
                      <a:pt x="1" y="583"/>
                    </a:lnTo>
                    <a:lnTo>
                      <a:pt x="539" y="1480"/>
                    </a:lnTo>
                    <a:lnTo>
                      <a:pt x="1524" y="897"/>
                    </a:lnTo>
                    <a:lnTo>
                      <a:pt x="10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3"/>
              <p:cNvSpPr/>
              <p:nvPr/>
            </p:nvSpPr>
            <p:spPr>
              <a:xfrm>
                <a:off x="3181870" y="3338562"/>
                <a:ext cx="57827" cy="120485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2242" extrusionOk="0">
                    <a:moveTo>
                      <a:pt x="359" y="1"/>
                    </a:moveTo>
                    <a:lnTo>
                      <a:pt x="0" y="180"/>
                    </a:lnTo>
                    <a:lnTo>
                      <a:pt x="762" y="2241"/>
                    </a:lnTo>
                    <a:lnTo>
                      <a:pt x="1076" y="2062"/>
                    </a:lnTo>
                    <a:lnTo>
                      <a:pt x="1076" y="404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3"/>
              <p:cNvSpPr/>
              <p:nvPr/>
            </p:nvSpPr>
            <p:spPr>
              <a:xfrm>
                <a:off x="3181870" y="3348182"/>
                <a:ext cx="41006" cy="110866"/>
              </a:xfrm>
              <a:custGeom>
                <a:avLst/>
                <a:gdLst/>
                <a:ahLst/>
                <a:cxnLst/>
                <a:rect l="l" t="t" r="r" b="b"/>
                <a:pathLst>
                  <a:path w="763" h="2063" extrusionOk="0">
                    <a:moveTo>
                      <a:pt x="0" y="1"/>
                    </a:moveTo>
                    <a:lnTo>
                      <a:pt x="0" y="1659"/>
                    </a:lnTo>
                    <a:lnTo>
                      <a:pt x="762" y="2062"/>
                    </a:lnTo>
                    <a:lnTo>
                      <a:pt x="762" y="44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3"/>
              <p:cNvSpPr/>
              <p:nvPr/>
            </p:nvSpPr>
            <p:spPr>
              <a:xfrm>
                <a:off x="3379316" y="3374676"/>
                <a:ext cx="28967" cy="267357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975" extrusionOk="0">
                    <a:moveTo>
                      <a:pt x="538" y="1"/>
                    </a:moveTo>
                    <a:lnTo>
                      <a:pt x="1" y="46"/>
                    </a:lnTo>
                    <a:lnTo>
                      <a:pt x="225" y="4975"/>
                    </a:lnTo>
                    <a:lnTo>
                      <a:pt x="538" y="4751"/>
                    </a:lnTo>
                    <a:lnTo>
                      <a:pt x="538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3"/>
              <p:cNvSpPr/>
              <p:nvPr/>
            </p:nvSpPr>
            <p:spPr>
              <a:xfrm>
                <a:off x="3222821" y="3275953"/>
                <a:ext cx="185465" cy="10844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2018" extrusionOk="0">
                    <a:moveTo>
                      <a:pt x="314" y="1"/>
                    </a:moveTo>
                    <a:lnTo>
                      <a:pt x="0" y="225"/>
                    </a:lnTo>
                    <a:lnTo>
                      <a:pt x="1568" y="1793"/>
                    </a:lnTo>
                    <a:lnTo>
                      <a:pt x="3137" y="2017"/>
                    </a:lnTo>
                    <a:lnTo>
                      <a:pt x="3450" y="1838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3"/>
              <p:cNvSpPr/>
              <p:nvPr/>
            </p:nvSpPr>
            <p:spPr>
              <a:xfrm>
                <a:off x="3222821" y="3287992"/>
                <a:ext cx="168590" cy="354039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6588" extrusionOk="0">
                    <a:moveTo>
                      <a:pt x="0" y="1"/>
                    </a:moveTo>
                    <a:lnTo>
                      <a:pt x="0" y="4750"/>
                    </a:lnTo>
                    <a:lnTo>
                      <a:pt x="3137" y="6588"/>
                    </a:lnTo>
                    <a:lnTo>
                      <a:pt x="3137" y="179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3"/>
              <p:cNvSpPr/>
              <p:nvPr/>
            </p:nvSpPr>
            <p:spPr>
              <a:xfrm>
                <a:off x="3555104" y="3475817"/>
                <a:ext cx="28967" cy="267357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975" extrusionOk="0">
                    <a:moveTo>
                      <a:pt x="539" y="1"/>
                    </a:moveTo>
                    <a:lnTo>
                      <a:pt x="1" y="46"/>
                    </a:lnTo>
                    <a:lnTo>
                      <a:pt x="225" y="4975"/>
                    </a:lnTo>
                    <a:lnTo>
                      <a:pt x="539" y="4795"/>
                    </a:lnTo>
                    <a:lnTo>
                      <a:pt x="53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3"/>
              <p:cNvSpPr/>
              <p:nvPr/>
            </p:nvSpPr>
            <p:spPr>
              <a:xfrm>
                <a:off x="3398609" y="3379513"/>
                <a:ext cx="185465" cy="10602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1973" extrusionOk="0">
                    <a:moveTo>
                      <a:pt x="359" y="0"/>
                    </a:moveTo>
                    <a:lnTo>
                      <a:pt x="0" y="180"/>
                    </a:lnTo>
                    <a:lnTo>
                      <a:pt x="1569" y="1748"/>
                    </a:lnTo>
                    <a:lnTo>
                      <a:pt x="3137" y="1972"/>
                    </a:lnTo>
                    <a:lnTo>
                      <a:pt x="3451" y="1793"/>
                    </a:lnTo>
                    <a:lnTo>
                      <a:pt x="3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3"/>
              <p:cNvSpPr/>
              <p:nvPr/>
            </p:nvSpPr>
            <p:spPr>
              <a:xfrm>
                <a:off x="3398609" y="3389132"/>
                <a:ext cx="168590" cy="354039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6588" extrusionOk="0">
                    <a:moveTo>
                      <a:pt x="0" y="1"/>
                    </a:moveTo>
                    <a:lnTo>
                      <a:pt x="0" y="4795"/>
                    </a:lnTo>
                    <a:lnTo>
                      <a:pt x="3137" y="6588"/>
                    </a:lnTo>
                    <a:lnTo>
                      <a:pt x="3137" y="179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3"/>
              <p:cNvSpPr/>
              <p:nvPr/>
            </p:nvSpPr>
            <p:spPr>
              <a:xfrm>
                <a:off x="3730892" y="3576958"/>
                <a:ext cx="31386" cy="267357"/>
              </a:xfrm>
              <a:custGeom>
                <a:avLst/>
                <a:gdLst/>
                <a:ahLst/>
                <a:cxnLst/>
                <a:rect l="l" t="t" r="r" b="b"/>
                <a:pathLst>
                  <a:path w="584" h="4975" extrusionOk="0">
                    <a:moveTo>
                      <a:pt x="583" y="1"/>
                    </a:moveTo>
                    <a:lnTo>
                      <a:pt x="1" y="90"/>
                    </a:lnTo>
                    <a:lnTo>
                      <a:pt x="225" y="4975"/>
                    </a:lnTo>
                    <a:lnTo>
                      <a:pt x="583" y="4795"/>
                    </a:lnTo>
                    <a:lnTo>
                      <a:pt x="583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3"/>
              <p:cNvSpPr/>
              <p:nvPr/>
            </p:nvSpPr>
            <p:spPr>
              <a:xfrm>
                <a:off x="3574397" y="3480654"/>
                <a:ext cx="187884" cy="108394"/>
              </a:xfrm>
              <a:custGeom>
                <a:avLst/>
                <a:gdLst/>
                <a:ahLst/>
                <a:cxnLst/>
                <a:rect l="l" t="t" r="r" b="b"/>
                <a:pathLst>
                  <a:path w="3496" h="2017" extrusionOk="0">
                    <a:moveTo>
                      <a:pt x="359" y="0"/>
                    </a:moveTo>
                    <a:lnTo>
                      <a:pt x="0" y="180"/>
                    </a:lnTo>
                    <a:lnTo>
                      <a:pt x="1569" y="1748"/>
                    </a:lnTo>
                    <a:lnTo>
                      <a:pt x="3137" y="2017"/>
                    </a:lnTo>
                    <a:lnTo>
                      <a:pt x="3495" y="1793"/>
                    </a:lnTo>
                    <a:lnTo>
                      <a:pt x="3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3"/>
              <p:cNvSpPr/>
              <p:nvPr/>
            </p:nvSpPr>
            <p:spPr>
              <a:xfrm>
                <a:off x="3574397" y="3490273"/>
                <a:ext cx="168590" cy="354039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6588" extrusionOk="0">
                    <a:moveTo>
                      <a:pt x="0" y="1"/>
                    </a:moveTo>
                    <a:lnTo>
                      <a:pt x="0" y="4795"/>
                    </a:lnTo>
                    <a:lnTo>
                      <a:pt x="3137" y="6588"/>
                    </a:lnTo>
                    <a:lnTo>
                      <a:pt x="3137" y="183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3"/>
              <p:cNvSpPr/>
              <p:nvPr/>
            </p:nvSpPr>
            <p:spPr>
              <a:xfrm>
                <a:off x="3909099" y="3678099"/>
                <a:ext cx="28967" cy="2697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5020" extrusionOk="0">
                    <a:moveTo>
                      <a:pt x="539" y="1"/>
                    </a:moveTo>
                    <a:lnTo>
                      <a:pt x="1" y="90"/>
                    </a:lnTo>
                    <a:lnTo>
                      <a:pt x="225" y="5019"/>
                    </a:lnTo>
                    <a:lnTo>
                      <a:pt x="539" y="4795"/>
                    </a:lnTo>
                    <a:lnTo>
                      <a:pt x="5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3"/>
              <p:cNvSpPr/>
              <p:nvPr/>
            </p:nvSpPr>
            <p:spPr>
              <a:xfrm>
                <a:off x="3752604" y="3581795"/>
                <a:ext cx="185465" cy="108394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2017" extrusionOk="0">
                    <a:moveTo>
                      <a:pt x="314" y="0"/>
                    </a:moveTo>
                    <a:lnTo>
                      <a:pt x="0" y="224"/>
                    </a:lnTo>
                    <a:lnTo>
                      <a:pt x="1569" y="1793"/>
                    </a:lnTo>
                    <a:lnTo>
                      <a:pt x="3137" y="2017"/>
                    </a:lnTo>
                    <a:lnTo>
                      <a:pt x="3451" y="1793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3"/>
              <p:cNvSpPr/>
              <p:nvPr/>
            </p:nvSpPr>
            <p:spPr>
              <a:xfrm>
                <a:off x="3752604" y="3593833"/>
                <a:ext cx="168590" cy="354039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6588" extrusionOk="0">
                    <a:moveTo>
                      <a:pt x="0" y="0"/>
                    </a:moveTo>
                    <a:lnTo>
                      <a:pt x="0" y="4750"/>
                    </a:lnTo>
                    <a:lnTo>
                      <a:pt x="3137" y="6587"/>
                    </a:lnTo>
                    <a:lnTo>
                      <a:pt x="3137" y="17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3"/>
              <p:cNvSpPr/>
              <p:nvPr/>
            </p:nvSpPr>
            <p:spPr>
              <a:xfrm>
                <a:off x="4084887" y="3781658"/>
                <a:ext cx="28967" cy="267357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975" extrusionOk="0">
                    <a:moveTo>
                      <a:pt x="539" y="1"/>
                    </a:moveTo>
                    <a:lnTo>
                      <a:pt x="1" y="45"/>
                    </a:lnTo>
                    <a:lnTo>
                      <a:pt x="225" y="4974"/>
                    </a:lnTo>
                    <a:lnTo>
                      <a:pt x="539" y="4795"/>
                    </a:lnTo>
                    <a:lnTo>
                      <a:pt x="5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3"/>
              <p:cNvSpPr/>
              <p:nvPr/>
            </p:nvSpPr>
            <p:spPr>
              <a:xfrm>
                <a:off x="3928392" y="3685354"/>
                <a:ext cx="185465" cy="10597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1972" extrusionOk="0">
                    <a:moveTo>
                      <a:pt x="359" y="0"/>
                    </a:moveTo>
                    <a:lnTo>
                      <a:pt x="0" y="179"/>
                    </a:lnTo>
                    <a:lnTo>
                      <a:pt x="1569" y="1748"/>
                    </a:lnTo>
                    <a:lnTo>
                      <a:pt x="3137" y="1972"/>
                    </a:lnTo>
                    <a:lnTo>
                      <a:pt x="3451" y="1793"/>
                    </a:lnTo>
                    <a:lnTo>
                      <a:pt x="3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3"/>
              <p:cNvSpPr/>
              <p:nvPr/>
            </p:nvSpPr>
            <p:spPr>
              <a:xfrm>
                <a:off x="3928392" y="3694974"/>
                <a:ext cx="168590" cy="354039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6588" extrusionOk="0">
                    <a:moveTo>
                      <a:pt x="0" y="0"/>
                    </a:moveTo>
                    <a:lnTo>
                      <a:pt x="0" y="4795"/>
                    </a:lnTo>
                    <a:lnTo>
                      <a:pt x="3137" y="6587"/>
                    </a:lnTo>
                    <a:lnTo>
                      <a:pt x="3137" y="17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3"/>
              <p:cNvSpPr/>
              <p:nvPr/>
            </p:nvSpPr>
            <p:spPr>
              <a:xfrm>
                <a:off x="1857413" y="3646822"/>
                <a:ext cx="604496" cy="510530"/>
              </a:xfrm>
              <a:custGeom>
                <a:avLst/>
                <a:gdLst/>
                <a:ahLst/>
                <a:cxnLst/>
                <a:rect l="l" t="t" r="r" b="b"/>
                <a:pathLst>
                  <a:path w="11248" h="9500" extrusionOk="0">
                    <a:moveTo>
                      <a:pt x="11247" y="0"/>
                    </a:moveTo>
                    <a:lnTo>
                      <a:pt x="0" y="5243"/>
                    </a:lnTo>
                    <a:lnTo>
                      <a:pt x="90" y="8738"/>
                    </a:lnTo>
                    <a:lnTo>
                      <a:pt x="941" y="9500"/>
                    </a:lnTo>
                    <a:lnTo>
                      <a:pt x="11247" y="3585"/>
                    </a:lnTo>
                    <a:lnTo>
                      <a:pt x="1124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3"/>
              <p:cNvSpPr/>
              <p:nvPr/>
            </p:nvSpPr>
            <p:spPr>
              <a:xfrm>
                <a:off x="1746598" y="3442121"/>
                <a:ext cx="715313" cy="522621"/>
              </a:xfrm>
              <a:custGeom>
                <a:avLst/>
                <a:gdLst/>
                <a:ahLst/>
                <a:cxnLst/>
                <a:rect l="l" t="t" r="r" b="b"/>
                <a:pathLst>
                  <a:path w="13310" h="9725" extrusionOk="0">
                    <a:moveTo>
                      <a:pt x="11114" y="0"/>
                    </a:moveTo>
                    <a:lnTo>
                      <a:pt x="1390" y="4795"/>
                    </a:lnTo>
                    <a:lnTo>
                      <a:pt x="1" y="5960"/>
                    </a:lnTo>
                    <a:lnTo>
                      <a:pt x="3003" y="9724"/>
                    </a:lnTo>
                    <a:lnTo>
                      <a:pt x="13309" y="3809"/>
                    </a:lnTo>
                    <a:lnTo>
                      <a:pt x="1111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3"/>
              <p:cNvSpPr/>
              <p:nvPr/>
            </p:nvSpPr>
            <p:spPr>
              <a:xfrm>
                <a:off x="1869451" y="3687772"/>
                <a:ext cx="173427" cy="134887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510" extrusionOk="0">
                    <a:moveTo>
                      <a:pt x="2689" y="0"/>
                    </a:moveTo>
                    <a:lnTo>
                      <a:pt x="0" y="1524"/>
                    </a:lnTo>
                    <a:lnTo>
                      <a:pt x="583" y="2509"/>
                    </a:lnTo>
                    <a:lnTo>
                      <a:pt x="3227" y="986"/>
                    </a:lnTo>
                    <a:lnTo>
                      <a:pt x="26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3"/>
              <p:cNvSpPr/>
              <p:nvPr/>
            </p:nvSpPr>
            <p:spPr>
              <a:xfrm>
                <a:off x="1920022" y="3805734"/>
                <a:ext cx="105980" cy="81954"/>
              </a:xfrm>
              <a:custGeom>
                <a:avLst/>
                <a:gdLst/>
                <a:ahLst/>
                <a:cxnLst/>
                <a:rect l="l" t="t" r="r" b="b"/>
                <a:pathLst>
                  <a:path w="1972" h="1525" extrusionOk="0">
                    <a:moveTo>
                      <a:pt x="1613" y="1"/>
                    </a:moveTo>
                    <a:lnTo>
                      <a:pt x="0" y="942"/>
                    </a:lnTo>
                    <a:lnTo>
                      <a:pt x="314" y="1524"/>
                    </a:lnTo>
                    <a:lnTo>
                      <a:pt x="1972" y="583"/>
                    </a:lnTo>
                    <a:lnTo>
                      <a:pt x="16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3"/>
              <p:cNvSpPr/>
              <p:nvPr/>
            </p:nvSpPr>
            <p:spPr>
              <a:xfrm>
                <a:off x="1623799" y="3345817"/>
                <a:ext cx="720096" cy="416646"/>
              </a:xfrm>
              <a:custGeom>
                <a:avLst/>
                <a:gdLst/>
                <a:ahLst/>
                <a:cxnLst/>
                <a:rect l="l" t="t" r="r" b="b"/>
                <a:pathLst>
                  <a:path w="13399" h="7753" extrusionOk="0">
                    <a:moveTo>
                      <a:pt x="10262" y="0"/>
                    </a:moveTo>
                    <a:lnTo>
                      <a:pt x="1" y="5960"/>
                    </a:lnTo>
                    <a:lnTo>
                      <a:pt x="494" y="7663"/>
                    </a:lnTo>
                    <a:lnTo>
                      <a:pt x="3093" y="7752"/>
                    </a:lnTo>
                    <a:lnTo>
                      <a:pt x="13399" y="1792"/>
                    </a:lnTo>
                    <a:lnTo>
                      <a:pt x="1026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3"/>
              <p:cNvSpPr/>
              <p:nvPr/>
            </p:nvSpPr>
            <p:spPr>
              <a:xfrm>
                <a:off x="1373364" y="3666061"/>
                <a:ext cx="250494" cy="308306"/>
              </a:xfrm>
              <a:custGeom>
                <a:avLst/>
                <a:gdLst/>
                <a:ahLst/>
                <a:cxnLst/>
                <a:rect l="l" t="t" r="r" b="b"/>
                <a:pathLst>
                  <a:path w="4661" h="5737" extrusionOk="0">
                    <a:moveTo>
                      <a:pt x="4661" y="1"/>
                    </a:moveTo>
                    <a:lnTo>
                      <a:pt x="2465" y="1255"/>
                    </a:lnTo>
                    <a:lnTo>
                      <a:pt x="0" y="5736"/>
                    </a:lnTo>
                    <a:lnTo>
                      <a:pt x="0" y="5736"/>
                    </a:lnTo>
                    <a:lnTo>
                      <a:pt x="1972" y="5019"/>
                    </a:lnTo>
                    <a:lnTo>
                      <a:pt x="46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3"/>
              <p:cNvSpPr/>
              <p:nvPr/>
            </p:nvSpPr>
            <p:spPr>
              <a:xfrm>
                <a:off x="1515457" y="4130815"/>
                <a:ext cx="392589" cy="93991"/>
              </a:xfrm>
              <a:custGeom>
                <a:avLst/>
                <a:gdLst/>
                <a:ahLst/>
                <a:cxnLst/>
                <a:rect l="l" t="t" r="r" b="b"/>
                <a:pathLst>
                  <a:path w="7305" h="1749" extrusionOk="0">
                    <a:moveTo>
                      <a:pt x="5333" y="1"/>
                    </a:moveTo>
                    <a:lnTo>
                      <a:pt x="717" y="494"/>
                    </a:lnTo>
                    <a:lnTo>
                      <a:pt x="0" y="1659"/>
                    </a:lnTo>
                    <a:lnTo>
                      <a:pt x="5109" y="1749"/>
                    </a:lnTo>
                    <a:lnTo>
                      <a:pt x="7304" y="494"/>
                    </a:lnTo>
                    <a:lnTo>
                      <a:pt x="533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3"/>
              <p:cNvSpPr/>
              <p:nvPr/>
            </p:nvSpPr>
            <p:spPr>
              <a:xfrm>
                <a:off x="1573229" y="3964701"/>
                <a:ext cx="334816" cy="221570"/>
              </a:xfrm>
              <a:custGeom>
                <a:avLst/>
                <a:gdLst/>
                <a:ahLst/>
                <a:cxnLst/>
                <a:rect l="l" t="t" r="r" b="b"/>
                <a:pathLst>
                  <a:path w="6230" h="4123" extrusionOk="0">
                    <a:moveTo>
                      <a:pt x="6229" y="0"/>
                    </a:moveTo>
                    <a:lnTo>
                      <a:pt x="1972" y="1165"/>
                    </a:lnTo>
                    <a:lnTo>
                      <a:pt x="1" y="2330"/>
                    </a:lnTo>
                    <a:lnTo>
                      <a:pt x="1" y="4123"/>
                    </a:lnTo>
                    <a:lnTo>
                      <a:pt x="6229" y="3585"/>
                    </a:lnTo>
                    <a:lnTo>
                      <a:pt x="622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3"/>
              <p:cNvSpPr/>
              <p:nvPr/>
            </p:nvSpPr>
            <p:spPr>
              <a:xfrm>
                <a:off x="1491380" y="3762419"/>
                <a:ext cx="416666" cy="327545"/>
              </a:xfrm>
              <a:custGeom>
                <a:avLst/>
                <a:gdLst/>
                <a:ahLst/>
                <a:cxnLst/>
                <a:rect l="l" t="t" r="r" b="b"/>
                <a:pathLst>
                  <a:path w="7753" h="6095" extrusionOk="0">
                    <a:moveTo>
                      <a:pt x="5557" y="0"/>
                    </a:moveTo>
                    <a:lnTo>
                      <a:pt x="0" y="3719"/>
                    </a:lnTo>
                    <a:lnTo>
                      <a:pt x="448" y="5019"/>
                    </a:lnTo>
                    <a:lnTo>
                      <a:pt x="1524" y="6094"/>
                    </a:lnTo>
                    <a:lnTo>
                      <a:pt x="7752" y="3764"/>
                    </a:lnTo>
                    <a:lnTo>
                      <a:pt x="555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3"/>
              <p:cNvSpPr/>
              <p:nvPr/>
            </p:nvSpPr>
            <p:spPr>
              <a:xfrm>
                <a:off x="1431136" y="3666061"/>
                <a:ext cx="358892" cy="322762"/>
              </a:xfrm>
              <a:custGeom>
                <a:avLst/>
                <a:gdLst/>
                <a:ahLst/>
                <a:cxnLst/>
                <a:rect l="l" t="t" r="r" b="b"/>
                <a:pathLst>
                  <a:path w="6678" h="6006" extrusionOk="0">
                    <a:moveTo>
                      <a:pt x="3586" y="1"/>
                    </a:moveTo>
                    <a:lnTo>
                      <a:pt x="1" y="5109"/>
                    </a:lnTo>
                    <a:lnTo>
                      <a:pt x="583" y="5871"/>
                    </a:lnTo>
                    <a:lnTo>
                      <a:pt x="1569" y="6005"/>
                    </a:lnTo>
                    <a:lnTo>
                      <a:pt x="6678" y="1793"/>
                    </a:lnTo>
                    <a:lnTo>
                      <a:pt x="35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3"/>
              <p:cNvSpPr/>
              <p:nvPr/>
            </p:nvSpPr>
            <p:spPr>
              <a:xfrm>
                <a:off x="1510620" y="4089918"/>
                <a:ext cx="62664" cy="118013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2196" extrusionOk="0">
                    <a:moveTo>
                      <a:pt x="1166" y="0"/>
                    </a:moveTo>
                    <a:lnTo>
                      <a:pt x="1" y="90"/>
                    </a:lnTo>
                    <a:lnTo>
                      <a:pt x="45" y="1837"/>
                    </a:lnTo>
                    <a:lnTo>
                      <a:pt x="449" y="2196"/>
                    </a:lnTo>
                    <a:lnTo>
                      <a:pt x="1166" y="1793"/>
                    </a:lnTo>
                    <a:lnTo>
                      <a:pt x="116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3"/>
              <p:cNvSpPr/>
              <p:nvPr/>
            </p:nvSpPr>
            <p:spPr>
              <a:xfrm>
                <a:off x="1455266" y="3981522"/>
                <a:ext cx="118019" cy="130105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2421" extrusionOk="0">
                    <a:moveTo>
                      <a:pt x="672" y="1"/>
                    </a:moveTo>
                    <a:lnTo>
                      <a:pt x="0" y="538"/>
                    </a:lnTo>
                    <a:lnTo>
                      <a:pt x="1479" y="2420"/>
                    </a:lnTo>
                    <a:lnTo>
                      <a:pt x="2196" y="2017"/>
                    </a:lnTo>
                    <a:lnTo>
                      <a:pt x="1120" y="135"/>
                    </a:lnTo>
                    <a:lnTo>
                      <a:pt x="67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3"/>
              <p:cNvSpPr/>
              <p:nvPr/>
            </p:nvSpPr>
            <p:spPr>
              <a:xfrm>
                <a:off x="1392604" y="3940625"/>
                <a:ext cx="122909" cy="69862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300" extrusionOk="0">
                    <a:moveTo>
                      <a:pt x="718" y="0"/>
                    </a:moveTo>
                    <a:lnTo>
                      <a:pt x="1" y="403"/>
                    </a:lnTo>
                    <a:lnTo>
                      <a:pt x="270" y="1299"/>
                    </a:lnTo>
                    <a:lnTo>
                      <a:pt x="1569" y="1299"/>
                    </a:lnTo>
                    <a:lnTo>
                      <a:pt x="2286" y="896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3"/>
              <p:cNvSpPr/>
              <p:nvPr/>
            </p:nvSpPr>
            <p:spPr>
              <a:xfrm>
                <a:off x="1334832" y="3962282"/>
                <a:ext cx="199922" cy="279394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5199" extrusionOk="0">
                    <a:moveTo>
                      <a:pt x="1076" y="0"/>
                    </a:moveTo>
                    <a:lnTo>
                      <a:pt x="1" y="628"/>
                    </a:lnTo>
                    <a:lnTo>
                      <a:pt x="1" y="2420"/>
                    </a:lnTo>
                    <a:lnTo>
                      <a:pt x="1076" y="4302"/>
                    </a:lnTo>
                    <a:lnTo>
                      <a:pt x="2644" y="5198"/>
                    </a:lnTo>
                    <a:lnTo>
                      <a:pt x="3720" y="4571"/>
                    </a:lnTo>
                    <a:lnTo>
                      <a:pt x="3720" y="2778"/>
                    </a:lnTo>
                    <a:lnTo>
                      <a:pt x="2644" y="896"/>
                    </a:lnTo>
                    <a:lnTo>
                      <a:pt x="1076" y="0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3"/>
              <p:cNvSpPr/>
              <p:nvPr/>
            </p:nvSpPr>
            <p:spPr>
              <a:xfrm>
                <a:off x="1166245" y="4268124"/>
                <a:ext cx="12092" cy="28912"/>
              </a:xfrm>
              <a:custGeom>
                <a:avLst/>
                <a:gdLst/>
                <a:ahLst/>
                <a:cxnLst/>
                <a:rect l="l" t="t" r="r" b="b"/>
                <a:pathLst>
                  <a:path w="225" h="538" extrusionOk="0">
                    <a:moveTo>
                      <a:pt x="1" y="0"/>
                    </a:moveTo>
                    <a:lnTo>
                      <a:pt x="90" y="538"/>
                    </a:lnTo>
                    <a:lnTo>
                      <a:pt x="225" y="448"/>
                    </a:lnTo>
                    <a:lnTo>
                      <a:pt x="22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3"/>
              <p:cNvSpPr/>
              <p:nvPr/>
            </p:nvSpPr>
            <p:spPr>
              <a:xfrm>
                <a:off x="1149424" y="4241629"/>
                <a:ext cx="28913" cy="28912"/>
              </a:xfrm>
              <a:custGeom>
                <a:avLst/>
                <a:gdLst/>
                <a:ahLst/>
                <a:cxnLst/>
                <a:rect l="l" t="t" r="r" b="b"/>
                <a:pathLst>
                  <a:path w="538" h="538" extrusionOk="0">
                    <a:moveTo>
                      <a:pt x="269" y="0"/>
                    </a:moveTo>
                    <a:lnTo>
                      <a:pt x="0" y="90"/>
                    </a:lnTo>
                    <a:lnTo>
                      <a:pt x="90" y="359"/>
                    </a:lnTo>
                    <a:lnTo>
                      <a:pt x="269" y="493"/>
                    </a:lnTo>
                    <a:lnTo>
                      <a:pt x="403" y="538"/>
                    </a:lnTo>
                    <a:lnTo>
                      <a:pt x="538" y="493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3"/>
              <p:cNvSpPr/>
              <p:nvPr/>
            </p:nvSpPr>
            <p:spPr>
              <a:xfrm>
                <a:off x="1134967" y="4229591"/>
                <a:ext cx="28967" cy="1451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70" extrusionOk="0">
                    <a:moveTo>
                      <a:pt x="135" y="0"/>
                    </a:moveTo>
                    <a:lnTo>
                      <a:pt x="0" y="45"/>
                    </a:lnTo>
                    <a:lnTo>
                      <a:pt x="0" y="269"/>
                    </a:lnTo>
                    <a:lnTo>
                      <a:pt x="404" y="269"/>
                    </a:lnTo>
                    <a:lnTo>
                      <a:pt x="538" y="224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3"/>
              <p:cNvSpPr/>
              <p:nvPr/>
            </p:nvSpPr>
            <p:spPr>
              <a:xfrm>
                <a:off x="1120511" y="4231956"/>
                <a:ext cx="50625" cy="74752"/>
              </a:xfrm>
              <a:custGeom>
                <a:avLst/>
                <a:gdLst/>
                <a:ahLst/>
                <a:cxnLst/>
                <a:rect l="l" t="t" r="r" b="b"/>
                <a:pathLst>
                  <a:path w="942" h="1391" extrusionOk="0">
                    <a:moveTo>
                      <a:pt x="269" y="1"/>
                    </a:moveTo>
                    <a:lnTo>
                      <a:pt x="0" y="180"/>
                    </a:lnTo>
                    <a:lnTo>
                      <a:pt x="0" y="628"/>
                    </a:lnTo>
                    <a:lnTo>
                      <a:pt x="269" y="1121"/>
                    </a:lnTo>
                    <a:lnTo>
                      <a:pt x="673" y="1390"/>
                    </a:lnTo>
                    <a:lnTo>
                      <a:pt x="941" y="1211"/>
                    </a:lnTo>
                    <a:lnTo>
                      <a:pt x="941" y="718"/>
                    </a:lnTo>
                    <a:lnTo>
                      <a:pt x="673" y="225"/>
                    </a:lnTo>
                    <a:lnTo>
                      <a:pt x="2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3"/>
              <p:cNvSpPr/>
              <p:nvPr/>
            </p:nvSpPr>
            <p:spPr>
              <a:xfrm>
                <a:off x="1250565" y="4352390"/>
                <a:ext cx="144514" cy="84318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1569" extrusionOk="0">
                    <a:moveTo>
                      <a:pt x="2465" y="0"/>
                    </a:moveTo>
                    <a:lnTo>
                      <a:pt x="0" y="1434"/>
                    </a:lnTo>
                    <a:lnTo>
                      <a:pt x="224" y="1569"/>
                    </a:lnTo>
                    <a:lnTo>
                      <a:pt x="1300" y="1076"/>
                    </a:lnTo>
                    <a:lnTo>
                      <a:pt x="2689" y="135"/>
                    </a:lnTo>
                    <a:lnTo>
                      <a:pt x="246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3"/>
              <p:cNvSpPr/>
              <p:nvPr/>
            </p:nvSpPr>
            <p:spPr>
              <a:xfrm>
                <a:off x="1122929" y="4296983"/>
                <a:ext cx="272152" cy="154180"/>
              </a:xfrm>
              <a:custGeom>
                <a:avLst/>
                <a:gdLst/>
                <a:ahLst/>
                <a:cxnLst/>
                <a:rect l="l" t="t" r="r" b="b"/>
                <a:pathLst>
                  <a:path w="5064" h="2869" extrusionOk="0">
                    <a:moveTo>
                      <a:pt x="269" y="1"/>
                    </a:moveTo>
                    <a:lnTo>
                      <a:pt x="0" y="90"/>
                    </a:lnTo>
                    <a:lnTo>
                      <a:pt x="2330" y="2689"/>
                    </a:lnTo>
                    <a:lnTo>
                      <a:pt x="2510" y="2869"/>
                    </a:lnTo>
                    <a:lnTo>
                      <a:pt x="5064" y="1390"/>
                    </a:lnTo>
                    <a:lnTo>
                      <a:pt x="5064" y="1166"/>
                    </a:lnTo>
                    <a:lnTo>
                      <a:pt x="2599" y="2600"/>
                    </a:lnTo>
                    <a:lnTo>
                      <a:pt x="2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3"/>
              <p:cNvSpPr/>
              <p:nvPr/>
            </p:nvSpPr>
            <p:spPr>
              <a:xfrm>
                <a:off x="1115674" y="4289781"/>
                <a:ext cx="21766" cy="12092"/>
              </a:xfrm>
              <a:custGeom>
                <a:avLst/>
                <a:gdLst/>
                <a:ahLst/>
                <a:cxnLst/>
                <a:rect l="l" t="t" r="r" b="b"/>
                <a:pathLst>
                  <a:path w="405" h="225" extrusionOk="0">
                    <a:moveTo>
                      <a:pt x="180" y="0"/>
                    </a:moveTo>
                    <a:lnTo>
                      <a:pt x="1" y="135"/>
                    </a:lnTo>
                    <a:lnTo>
                      <a:pt x="180" y="224"/>
                    </a:lnTo>
                    <a:lnTo>
                      <a:pt x="225" y="224"/>
                    </a:lnTo>
                    <a:lnTo>
                      <a:pt x="404" y="135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3"/>
              <p:cNvSpPr/>
              <p:nvPr/>
            </p:nvSpPr>
            <p:spPr>
              <a:xfrm>
                <a:off x="1115674" y="4296983"/>
                <a:ext cx="142149" cy="154180"/>
              </a:xfrm>
              <a:custGeom>
                <a:avLst/>
                <a:gdLst/>
                <a:ahLst/>
                <a:cxnLst/>
                <a:rect l="l" t="t" r="r" b="b"/>
                <a:pathLst>
                  <a:path w="2645" h="2869" extrusionOk="0">
                    <a:moveTo>
                      <a:pt x="1" y="1"/>
                    </a:moveTo>
                    <a:lnTo>
                      <a:pt x="2421" y="2734"/>
                    </a:lnTo>
                    <a:lnTo>
                      <a:pt x="2645" y="2869"/>
                    </a:lnTo>
                    <a:lnTo>
                      <a:pt x="225" y="9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3"/>
              <p:cNvSpPr/>
              <p:nvPr/>
            </p:nvSpPr>
            <p:spPr>
              <a:xfrm>
                <a:off x="1106055" y="4270488"/>
                <a:ext cx="55462" cy="43422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808" extrusionOk="0">
                    <a:moveTo>
                      <a:pt x="897" y="1"/>
                    </a:moveTo>
                    <a:lnTo>
                      <a:pt x="1" y="494"/>
                    </a:lnTo>
                    <a:lnTo>
                      <a:pt x="90" y="807"/>
                    </a:lnTo>
                    <a:lnTo>
                      <a:pt x="1031" y="270"/>
                    </a:lnTo>
                    <a:lnTo>
                      <a:pt x="103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3"/>
              <p:cNvSpPr/>
              <p:nvPr/>
            </p:nvSpPr>
            <p:spPr>
              <a:xfrm>
                <a:off x="1098853" y="4256086"/>
                <a:ext cx="62664" cy="43368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807" extrusionOk="0">
                    <a:moveTo>
                      <a:pt x="986" y="0"/>
                    </a:moveTo>
                    <a:lnTo>
                      <a:pt x="807" y="45"/>
                    </a:lnTo>
                    <a:lnTo>
                      <a:pt x="0" y="538"/>
                    </a:lnTo>
                    <a:lnTo>
                      <a:pt x="135" y="762"/>
                    </a:lnTo>
                    <a:lnTo>
                      <a:pt x="224" y="807"/>
                    </a:lnTo>
                    <a:lnTo>
                      <a:pt x="1165" y="269"/>
                    </a:lnTo>
                    <a:lnTo>
                      <a:pt x="98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3"/>
              <p:cNvSpPr/>
              <p:nvPr/>
            </p:nvSpPr>
            <p:spPr>
              <a:xfrm>
                <a:off x="1089180" y="4248831"/>
                <a:ext cx="62717" cy="36167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673" extrusionOk="0">
                    <a:moveTo>
                      <a:pt x="942" y="1"/>
                    </a:moveTo>
                    <a:lnTo>
                      <a:pt x="1" y="538"/>
                    </a:lnTo>
                    <a:lnTo>
                      <a:pt x="1" y="673"/>
                    </a:lnTo>
                    <a:lnTo>
                      <a:pt x="225" y="673"/>
                    </a:lnTo>
                    <a:lnTo>
                      <a:pt x="1166" y="135"/>
                    </a:lnTo>
                    <a:lnTo>
                      <a:pt x="94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3"/>
              <p:cNvSpPr/>
              <p:nvPr/>
            </p:nvSpPr>
            <p:spPr>
              <a:xfrm>
                <a:off x="1081978" y="4277743"/>
                <a:ext cx="28967" cy="41004"/>
              </a:xfrm>
              <a:custGeom>
                <a:avLst/>
                <a:gdLst/>
                <a:ahLst/>
                <a:cxnLst/>
                <a:rect l="l" t="t" r="r" b="b"/>
                <a:pathLst>
                  <a:path w="539" h="763" extrusionOk="0">
                    <a:moveTo>
                      <a:pt x="135" y="0"/>
                    </a:moveTo>
                    <a:lnTo>
                      <a:pt x="1" y="90"/>
                    </a:lnTo>
                    <a:lnTo>
                      <a:pt x="1" y="359"/>
                    </a:lnTo>
                    <a:lnTo>
                      <a:pt x="135" y="628"/>
                    </a:lnTo>
                    <a:lnTo>
                      <a:pt x="359" y="762"/>
                    </a:lnTo>
                    <a:lnTo>
                      <a:pt x="538" y="672"/>
                    </a:lnTo>
                    <a:lnTo>
                      <a:pt x="538" y="404"/>
                    </a:lnTo>
                    <a:lnTo>
                      <a:pt x="359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3"/>
              <p:cNvSpPr/>
              <p:nvPr/>
            </p:nvSpPr>
            <p:spPr>
              <a:xfrm>
                <a:off x="1484125" y="4140488"/>
                <a:ext cx="89159" cy="228825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4258" extrusionOk="0">
                    <a:moveTo>
                      <a:pt x="1" y="0"/>
                    </a:moveTo>
                    <a:lnTo>
                      <a:pt x="90" y="3495"/>
                    </a:lnTo>
                    <a:lnTo>
                      <a:pt x="942" y="4257"/>
                    </a:lnTo>
                    <a:lnTo>
                      <a:pt x="1659" y="3854"/>
                    </a:lnTo>
                    <a:lnTo>
                      <a:pt x="1659" y="26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3"/>
              <p:cNvSpPr/>
              <p:nvPr/>
            </p:nvSpPr>
            <p:spPr>
              <a:xfrm>
                <a:off x="1373364" y="3935788"/>
                <a:ext cx="199922" cy="240863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4482" extrusionOk="0">
                    <a:moveTo>
                      <a:pt x="673" y="0"/>
                    </a:moveTo>
                    <a:lnTo>
                      <a:pt x="0" y="717"/>
                    </a:lnTo>
                    <a:lnTo>
                      <a:pt x="3003" y="4481"/>
                    </a:lnTo>
                    <a:lnTo>
                      <a:pt x="3720" y="4078"/>
                    </a:lnTo>
                    <a:lnTo>
                      <a:pt x="1524" y="269"/>
                    </a:lnTo>
                    <a:lnTo>
                      <a:pt x="6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3"/>
              <p:cNvSpPr/>
              <p:nvPr/>
            </p:nvSpPr>
            <p:spPr>
              <a:xfrm>
                <a:off x="1250565" y="3856305"/>
                <a:ext cx="204705" cy="118067"/>
              </a:xfrm>
              <a:custGeom>
                <a:avLst/>
                <a:gdLst/>
                <a:ahLst/>
                <a:cxnLst/>
                <a:rect l="l" t="t" r="r" b="b"/>
                <a:pathLst>
                  <a:path w="3809" h="2197" extrusionOk="0">
                    <a:moveTo>
                      <a:pt x="717" y="1"/>
                    </a:moveTo>
                    <a:lnTo>
                      <a:pt x="0" y="404"/>
                    </a:lnTo>
                    <a:lnTo>
                      <a:pt x="493" y="2152"/>
                    </a:lnTo>
                    <a:lnTo>
                      <a:pt x="3092" y="2196"/>
                    </a:lnTo>
                    <a:lnTo>
                      <a:pt x="3809" y="1748"/>
                    </a:lnTo>
                    <a:lnTo>
                      <a:pt x="71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3"/>
              <p:cNvSpPr/>
              <p:nvPr/>
            </p:nvSpPr>
            <p:spPr>
              <a:xfrm>
                <a:off x="1132549" y="3877963"/>
                <a:ext cx="402209" cy="558735"/>
              </a:xfrm>
              <a:custGeom>
                <a:avLst/>
                <a:gdLst/>
                <a:ahLst/>
                <a:cxnLst/>
                <a:rect l="l" t="t" r="r" b="b"/>
                <a:pathLst>
                  <a:path w="7484" h="10397" extrusionOk="0">
                    <a:moveTo>
                      <a:pt x="2196" y="1"/>
                    </a:moveTo>
                    <a:lnTo>
                      <a:pt x="1" y="1256"/>
                    </a:lnTo>
                    <a:lnTo>
                      <a:pt x="1" y="4840"/>
                    </a:lnTo>
                    <a:lnTo>
                      <a:pt x="2196" y="8604"/>
                    </a:lnTo>
                    <a:lnTo>
                      <a:pt x="5288" y="10397"/>
                    </a:lnTo>
                    <a:lnTo>
                      <a:pt x="7484" y="9142"/>
                    </a:lnTo>
                    <a:lnTo>
                      <a:pt x="7484" y="5557"/>
                    </a:lnTo>
                    <a:lnTo>
                      <a:pt x="5288" y="1793"/>
                    </a:lnTo>
                    <a:lnTo>
                      <a:pt x="219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3"/>
              <p:cNvSpPr/>
              <p:nvPr/>
            </p:nvSpPr>
            <p:spPr>
              <a:xfrm>
                <a:off x="1346870" y="4162146"/>
                <a:ext cx="33750" cy="5782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076" extrusionOk="0">
                    <a:moveTo>
                      <a:pt x="628" y="0"/>
                    </a:moveTo>
                    <a:lnTo>
                      <a:pt x="1" y="90"/>
                    </a:lnTo>
                    <a:lnTo>
                      <a:pt x="45" y="897"/>
                    </a:lnTo>
                    <a:lnTo>
                      <a:pt x="225" y="1076"/>
                    </a:lnTo>
                    <a:lnTo>
                      <a:pt x="628" y="852"/>
                    </a:lnTo>
                    <a:lnTo>
                      <a:pt x="62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3"/>
              <p:cNvSpPr/>
              <p:nvPr/>
            </p:nvSpPr>
            <p:spPr>
              <a:xfrm>
                <a:off x="1322794" y="4113994"/>
                <a:ext cx="57827" cy="60243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121" extrusionOk="0">
                    <a:moveTo>
                      <a:pt x="538" y="0"/>
                    </a:moveTo>
                    <a:lnTo>
                      <a:pt x="135" y="90"/>
                    </a:lnTo>
                    <a:lnTo>
                      <a:pt x="0" y="224"/>
                    </a:lnTo>
                    <a:lnTo>
                      <a:pt x="673" y="1121"/>
                    </a:lnTo>
                    <a:lnTo>
                      <a:pt x="1076" y="896"/>
                    </a:lnTo>
                    <a:lnTo>
                      <a:pt x="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3"/>
              <p:cNvSpPr/>
              <p:nvPr/>
            </p:nvSpPr>
            <p:spPr>
              <a:xfrm>
                <a:off x="1293881" y="4092336"/>
                <a:ext cx="57881" cy="33749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628" extrusionOk="0">
                    <a:moveTo>
                      <a:pt x="359" y="0"/>
                    </a:moveTo>
                    <a:lnTo>
                      <a:pt x="1" y="224"/>
                    </a:lnTo>
                    <a:lnTo>
                      <a:pt x="90" y="627"/>
                    </a:lnTo>
                    <a:lnTo>
                      <a:pt x="718" y="627"/>
                    </a:lnTo>
                    <a:lnTo>
                      <a:pt x="1076" y="403"/>
                    </a:lnTo>
                    <a:lnTo>
                      <a:pt x="35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3"/>
              <p:cNvSpPr/>
              <p:nvPr/>
            </p:nvSpPr>
            <p:spPr>
              <a:xfrm>
                <a:off x="1265022" y="4104374"/>
                <a:ext cx="93942" cy="130051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2420" extrusionOk="0">
                    <a:moveTo>
                      <a:pt x="538" y="0"/>
                    </a:moveTo>
                    <a:lnTo>
                      <a:pt x="0" y="314"/>
                    </a:lnTo>
                    <a:lnTo>
                      <a:pt x="0" y="1120"/>
                    </a:lnTo>
                    <a:lnTo>
                      <a:pt x="538" y="2016"/>
                    </a:lnTo>
                    <a:lnTo>
                      <a:pt x="1255" y="2420"/>
                    </a:lnTo>
                    <a:lnTo>
                      <a:pt x="1748" y="2151"/>
                    </a:lnTo>
                    <a:lnTo>
                      <a:pt x="1748" y="1300"/>
                    </a:lnTo>
                    <a:lnTo>
                      <a:pt x="1255" y="403"/>
                    </a:lnTo>
                    <a:lnTo>
                      <a:pt x="5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0" name="Google Shape;380;p33"/>
            <p:cNvSpPr/>
            <p:nvPr/>
          </p:nvSpPr>
          <p:spPr>
            <a:xfrm>
              <a:off x="6288850" y="2791650"/>
              <a:ext cx="704375" cy="550298"/>
            </a:xfrm>
            <a:custGeom>
              <a:avLst/>
              <a:gdLst/>
              <a:ahLst/>
              <a:cxnLst/>
              <a:rect l="l" t="t" r="r" b="b"/>
              <a:pathLst>
                <a:path w="28175" h="22107" extrusionOk="0">
                  <a:moveTo>
                    <a:pt x="0" y="13500"/>
                  </a:moveTo>
                  <a:lnTo>
                    <a:pt x="4892" y="22107"/>
                  </a:lnTo>
                  <a:lnTo>
                    <a:pt x="28175" y="8655"/>
                  </a:lnTo>
                  <a:lnTo>
                    <a:pt x="23189" y="0"/>
                  </a:lnTo>
                  <a:close/>
                </a:path>
              </a:pathLst>
            </a:custGeom>
            <a:solidFill>
              <a:srgbClr val="1D1D1D">
                <a:alpha val="22640"/>
              </a:srgbClr>
            </a:solidFill>
            <a:ln>
              <a:noFill/>
            </a:ln>
          </p:spPr>
        </p:sp>
        <p:sp>
          <p:nvSpPr>
            <p:cNvPr id="381" name="Google Shape;381;p33"/>
            <p:cNvSpPr/>
            <p:nvPr/>
          </p:nvSpPr>
          <p:spPr>
            <a:xfrm>
              <a:off x="6408800" y="3008025"/>
              <a:ext cx="584443" cy="533875"/>
            </a:xfrm>
            <a:custGeom>
              <a:avLst/>
              <a:gdLst/>
              <a:ahLst/>
              <a:cxnLst/>
              <a:rect l="l" t="t" r="r" b="b"/>
              <a:pathLst>
                <a:path w="23236" h="21355" extrusionOk="0">
                  <a:moveTo>
                    <a:pt x="0" y="21355"/>
                  </a:moveTo>
                  <a:lnTo>
                    <a:pt x="0" y="13405"/>
                  </a:lnTo>
                  <a:lnTo>
                    <a:pt x="23236" y="0"/>
                  </a:lnTo>
                  <a:lnTo>
                    <a:pt x="23236" y="8090"/>
                  </a:lnTo>
                  <a:close/>
                </a:path>
              </a:pathLst>
            </a:custGeom>
            <a:solidFill>
              <a:srgbClr val="1D1D1D">
                <a:alpha val="38360"/>
              </a:srgbClr>
            </a:solidFill>
            <a:ln>
              <a:noFill/>
            </a:ln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39"/>
          <p:cNvSpPr txBox="1">
            <a:spLocks noGrp="1"/>
          </p:cNvSpPr>
          <p:nvPr>
            <p:ph type="title"/>
          </p:nvPr>
        </p:nvSpPr>
        <p:spPr>
          <a:xfrm>
            <a:off x="720745" y="574419"/>
            <a:ext cx="4441500" cy="74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Balancing the data</a:t>
            </a:r>
          </a:p>
        </p:txBody>
      </p:sp>
      <p:sp>
        <p:nvSpPr>
          <p:cNvPr id="1397" name="Google Shape;1397;p39"/>
          <p:cNvSpPr/>
          <p:nvPr/>
        </p:nvSpPr>
        <p:spPr>
          <a:xfrm>
            <a:off x="7543375" y="952250"/>
            <a:ext cx="369600" cy="3696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39"/>
          <p:cNvSpPr/>
          <p:nvPr/>
        </p:nvSpPr>
        <p:spPr>
          <a:xfrm>
            <a:off x="8004588" y="1321939"/>
            <a:ext cx="213000" cy="213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5917D966-082A-A9B0-BAB5-49E54FAB9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46" y="1631977"/>
            <a:ext cx="3239502" cy="2488644"/>
          </a:xfrm>
          <a:prstGeom prst="rect">
            <a:avLst/>
          </a:prstGeom>
        </p:spPr>
      </p:pic>
      <p:pic>
        <p:nvPicPr>
          <p:cNvPr id="5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11CDF3B1-82C2-71A7-9644-A62F83453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407" y="1633433"/>
            <a:ext cx="3239502" cy="2485732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7762428-C9FA-0175-352F-09823DC90633}"/>
              </a:ext>
            </a:extLst>
          </p:cNvPr>
          <p:cNvSpPr/>
          <p:nvPr/>
        </p:nvSpPr>
        <p:spPr>
          <a:xfrm>
            <a:off x="4122695" y="2752223"/>
            <a:ext cx="932447" cy="24815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8249FD-5C6F-862D-0979-C6484DCF0DB4}"/>
              </a:ext>
            </a:extLst>
          </p:cNvPr>
          <p:cNvSpPr txBox="1"/>
          <p:nvPr/>
        </p:nvSpPr>
        <p:spPr>
          <a:xfrm>
            <a:off x="4137734" y="2316079"/>
            <a:ext cx="9023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800">
                <a:solidFill>
                  <a:schemeClr val="accent5"/>
                </a:solidFill>
                <a:latin typeface="Oswald Medium"/>
              </a:rPr>
              <a:t>SMOTE</a:t>
            </a:r>
          </a:p>
        </p:txBody>
      </p:sp>
      <p:sp>
        <p:nvSpPr>
          <p:cNvPr id="3" name="Subtítulo 8">
            <a:extLst>
              <a:ext uri="{FF2B5EF4-FFF2-40B4-BE49-F238E27FC236}">
                <a16:creationId xmlns:a16="http://schemas.microsoft.com/office/drawing/2014/main" id="{2BBE0F29-E034-789C-7BFE-11EEF5CE8BA7}"/>
              </a:ext>
            </a:extLst>
          </p:cNvPr>
          <p:cNvSpPr txBox="1">
            <a:spLocks/>
          </p:cNvSpPr>
          <p:nvPr/>
        </p:nvSpPr>
        <p:spPr>
          <a:xfrm>
            <a:off x="8537263" y="4668585"/>
            <a:ext cx="482229" cy="3956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600" b="1">
                <a:solidFill>
                  <a:schemeClr val="accent5"/>
                </a:solidFill>
                <a:latin typeface="Barlow" panose="00000500000000000000" pitchFamily="2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754173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39"/>
          <p:cNvSpPr txBox="1">
            <a:spLocks noGrp="1"/>
          </p:cNvSpPr>
          <p:nvPr>
            <p:ph type="title"/>
          </p:nvPr>
        </p:nvSpPr>
        <p:spPr>
          <a:xfrm>
            <a:off x="750824" y="574420"/>
            <a:ext cx="4441500" cy="74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Feature Relation</a:t>
            </a:r>
          </a:p>
        </p:txBody>
      </p:sp>
      <p:sp>
        <p:nvSpPr>
          <p:cNvPr id="1103" name="Google Shape;1103;p39"/>
          <p:cNvSpPr txBox="1">
            <a:spLocks noGrp="1"/>
          </p:cNvSpPr>
          <p:nvPr>
            <p:ph type="subTitle" idx="1"/>
          </p:nvPr>
        </p:nvSpPr>
        <p:spPr>
          <a:xfrm>
            <a:off x="517199" y="1797305"/>
            <a:ext cx="3712085" cy="20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  <a:p>
            <a:pPr indent="-330200">
              <a:lnSpc>
                <a:spcPct val="114999"/>
              </a:lnSpc>
            </a:pPr>
            <a:r>
              <a:rPr lang="en-US" sz="2000"/>
              <a:t>The u, g and z features were very similar, so we decided to drop u and z.</a:t>
            </a:r>
          </a:p>
        </p:txBody>
      </p:sp>
      <p:sp>
        <p:nvSpPr>
          <p:cNvPr id="1397" name="Google Shape;1397;p39"/>
          <p:cNvSpPr/>
          <p:nvPr/>
        </p:nvSpPr>
        <p:spPr>
          <a:xfrm>
            <a:off x="7543375" y="952250"/>
            <a:ext cx="369600" cy="3696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39"/>
          <p:cNvSpPr/>
          <p:nvPr/>
        </p:nvSpPr>
        <p:spPr>
          <a:xfrm>
            <a:off x="8004588" y="1321939"/>
            <a:ext cx="213000" cy="213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E34A25EC-8CAA-A7CA-DCD0-3624A63AA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519" y="1247122"/>
            <a:ext cx="4284746" cy="3160599"/>
          </a:xfrm>
          <a:prstGeom prst="rect">
            <a:avLst/>
          </a:prstGeom>
        </p:spPr>
      </p:pic>
      <p:sp>
        <p:nvSpPr>
          <p:cNvPr id="2" name="Subtítulo 8">
            <a:extLst>
              <a:ext uri="{FF2B5EF4-FFF2-40B4-BE49-F238E27FC236}">
                <a16:creationId xmlns:a16="http://schemas.microsoft.com/office/drawing/2014/main" id="{BED657F9-912D-6D0C-4EA5-160B84F2292B}"/>
              </a:ext>
            </a:extLst>
          </p:cNvPr>
          <p:cNvSpPr txBox="1">
            <a:spLocks/>
          </p:cNvSpPr>
          <p:nvPr/>
        </p:nvSpPr>
        <p:spPr>
          <a:xfrm>
            <a:off x="8537263" y="4668585"/>
            <a:ext cx="482229" cy="3956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600" b="1">
                <a:solidFill>
                  <a:schemeClr val="accent5"/>
                </a:solidFill>
                <a:latin typeface="Barlow" panose="00000500000000000000" pitchFamily="2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072542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"/>
          <p:cNvSpPr/>
          <p:nvPr/>
        </p:nvSpPr>
        <p:spPr>
          <a:xfrm>
            <a:off x="8012950" y="422850"/>
            <a:ext cx="319500" cy="3195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4"/>
          <p:cNvSpPr/>
          <p:nvPr/>
        </p:nvSpPr>
        <p:spPr>
          <a:xfrm>
            <a:off x="8422175" y="7423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Final features</a:t>
            </a:r>
            <a:endParaRPr lang="en" sz="3500"/>
          </a:p>
        </p:txBody>
      </p:sp>
      <p:graphicFrame>
        <p:nvGraphicFramePr>
          <p:cNvPr id="390" name="Google Shape;390;p34"/>
          <p:cNvGraphicFramePr/>
          <p:nvPr>
            <p:extLst>
              <p:ext uri="{D42A27DB-BD31-4B8C-83A1-F6EECF244321}">
                <p14:modId xmlns:p14="http://schemas.microsoft.com/office/powerpoint/2010/main" val="1106635406"/>
              </p:ext>
            </p:extLst>
          </p:nvPr>
        </p:nvGraphicFramePr>
        <p:xfrm>
          <a:off x="720000" y="1695475"/>
          <a:ext cx="6068445" cy="2245364"/>
        </p:xfrm>
        <a:graphic>
          <a:graphicData uri="http://schemas.openxmlformats.org/drawingml/2006/table">
            <a:tbl>
              <a:tblPr>
                <a:noFill/>
                <a:tableStyleId>{2467B2DA-DEB9-40DC-A2FE-8C3127A9E629}</a:tableStyleId>
              </a:tblPr>
              <a:tblGrid>
                <a:gridCol w="2052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5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57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lt2"/>
                          </a:solidFill>
                          <a:uFill>
                            <a:noFill/>
                          </a:uFill>
                          <a:latin typeface="Barlow"/>
                          <a:ea typeface="Barlow"/>
                          <a:cs typeface="Barlow"/>
                        </a:rPr>
                        <a:t>g</a:t>
                      </a:r>
                      <a:endParaRPr lang="en" sz="1400" b="1">
                        <a:solidFill>
                          <a:schemeClr val="lt2"/>
                        </a:solidFill>
                        <a:uFill>
                          <a:noFill/>
                        </a:u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Aft>
                          <a:spcPts val="1600"/>
                        </a:spcAft>
                        <a:buNone/>
                      </a:pPr>
                      <a:r>
                        <a:rPr lang="en" sz="1400" b="0" i="0" u="none" strike="noStrike" baseline="0" noProof="0">
                          <a:solidFill>
                            <a:srgbClr val="F4F9FF"/>
                          </a:solidFill>
                          <a:latin typeface="Barlow"/>
                        </a:rPr>
                        <a:t>Green filter in the photometric system</a:t>
                      </a:r>
                      <a:endParaRPr lang="en-US"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861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lt2"/>
                          </a:solidFill>
                          <a:latin typeface="Barlow"/>
                          <a:ea typeface="Barlow"/>
                          <a:cs typeface="Barlow"/>
                        </a:rPr>
                        <a:t>r</a:t>
                      </a:r>
                      <a:endParaRPr lang="en" sz="1400" b="1">
                        <a:solidFill>
                          <a:schemeClr val="lt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>
                          <a:alpha val="0"/>
                        </a:schemeClr>
                      </a:solidFill>
                    </a:lnL>
                    <a:lnR w="9524">
                      <a:solidFill>
                        <a:schemeClr val="dk2"/>
                      </a:solidFill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400" b="0" i="0" u="none" strike="noStrike" baseline="0" noProof="0">
                          <a:solidFill>
                            <a:srgbClr val="F4F9FF"/>
                          </a:solidFill>
                          <a:uFill>
                            <a:noFill/>
                          </a:uFill>
                          <a:latin typeface="Barlow"/>
                        </a:rPr>
                        <a:t>Red filter in the photometric system</a:t>
                      </a:r>
                      <a:endParaRPr lang="en-US">
                        <a:sym typeface="Barlow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2"/>
                      </a:solidFill>
                    </a:lnL>
                    <a:lnR w="9524">
                      <a:solidFill>
                        <a:schemeClr val="dk1">
                          <a:alpha val="0"/>
                        </a:schemeClr>
                      </a:solidFill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6608758"/>
                  </a:ext>
                </a:extLst>
              </a:tr>
              <a:tr h="569861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err="1">
                          <a:solidFill>
                            <a:schemeClr val="lt2"/>
                          </a:solidFill>
                          <a:latin typeface="Barlow"/>
                          <a:ea typeface="Barlow"/>
                          <a:cs typeface="Barlow"/>
                        </a:rPr>
                        <a:t>i</a:t>
                      </a:r>
                      <a:endParaRPr lang="en" sz="1400" b="1" err="1">
                        <a:solidFill>
                          <a:schemeClr val="lt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>
                          <a:alpha val="0"/>
                        </a:schemeClr>
                      </a:solidFill>
                    </a:lnL>
                    <a:lnR w="9524">
                      <a:solidFill>
                        <a:schemeClr val="dk2"/>
                      </a:solidFill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>
                      <a:solidFill>
                        <a:schemeClr val="dk2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400" b="0" i="0" u="none" strike="noStrike" baseline="0" noProof="0">
                          <a:solidFill>
                            <a:srgbClr val="F4F9FF"/>
                          </a:solidFill>
                          <a:uFill>
                            <a:noFill/>
                          </a:uFill>
                          <a:latin typeface="Barlow"/>
                        </a:rPr>
                        <a:t>Near-infrared filter in the photometric system</a:t>
                      </a:r>
                      <a:endParaRPr lang="en-US">
                        <a:sym typeface="Barlow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2"/>
                      </a:solidFill>
                    </a:lnL>
                    <a:lnR w="9524">
                      <a:solidFill>
                        <a:schemeClr val="dk1">
                          <a:alpha val="0"/>
                        </a:schemeClr>
                      </a:solidFill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>
                      <a:solidFill>
                        <a:schemeClr val="dk2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2907893"/>
                  </a:ext>
                </a:extLst>
              </a:tr>
              <a:tr h="569861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lt2"/>
                          </a:solidFill>
                          <a:latin typeface="Barlow"/>
                          <a:ea typeface="Barlow"/>
                          <a:cs typeface="Barlow"/>
                        </a:rPr>
                        <a:t>redshift</a:t>
                      </a:r>
                      <a:endParaRPr lang="en" sz="1400" b="1">
                        <a:solidFill>
                          <a:schemeClr val="lt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>
                          <a:alpha val="0"/>
                        </a:schemeClr>
                      </a:solidFill>
                    </a:lnL>
                    <a:lnR w="9524">
                      <a:solidFill>
                        <a:schemeClr val="dk2"/>
                      </a:solidFill>
                    </a:lnR>
                    <a:lnT w="9524">
                      <a:solidFill>
                        <a:schemeClr val="dk2"/>
                      </a:solidFill>
                    </a:lnT>
                    <a:lnB w="9524">
                      <a:solidFill>
                        <a:schemeClr val="dk1">
                          <a:alpha val="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400" b="0" i="0" u="none" strike="noStrike" baseline="0" noProof="0">
                          <a:solidFill>
                            <a:srgbClr val="F4F9FF"/>
                          </a:solidFill>
                          <a:uFill>
                            <a:noFill/>
                          </a:uFill>
                          <a:latin typeface="Barlow"/>
                        </a:rPr>
                        <a:t>Redshift value based on the increase in wavelength</a:t>
                      </a:r>
                      <a:endParaRPr lang="en-US">
                        <a:sym typeface="Barlow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2"/>
                      </a:solidFill>
                    </a:lnL>
                    <a:lnR w="9524">
                      <a:solidFill>
                        <a:schemeClr val="dk1">
                          <a:alpha val="0"/>
                        </a:schemeClr>
                      </a:solidFill>
                    </a:lnR>
                    <a:lnT w="9524">
                      <a:solidFill>
                        <a:schemeClr val="dk2"/>
                      </a:solidFill>
                    </a:lnT>
                    <a:lnB w="9524">
                      <a:solidFill>
                        <a:schemeClr val="dk1">
                          <a:alpha val="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8604255"/>
                  </a:ext>
                </a:extLst>
              </a:tr>
            </a:tbl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C3F5D-14E3-F373-31C3-9D3494846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ubtítulo 8">
            <a:extLst>
              <a:ext uri="{FF2B5EF4-FFF2-40B4-BE49-F238E27FC236}">
                <a16:creationId xmlns:a16="http://schemas.microsoft.com/office/drawing/2014/main" id="{E9540374-2D4F-B00E-E378-449853C0287F}"/>
              </a:ext>
            </a:extLst>
          </p:cNvPr>
          <p:cNvSpPr txBox="1">
            <a:spLocks/>
          </p:cNvSpPr>
          <p:nvPr/>
        </p:nvSpPr>
        <p:spPr>
          <a:xfrm>
            <a:off x="8537263" y="4668585"/>
            <a:ext cx="482229" cy="3956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600" b="1">
                <a:solidFill>
                  <a:schemeClr val="accent5"/>
                </a:solidFill>
                <a:latin typeface="Barlow" panose="00000500000000000000" pitchFamily="2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835124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39"/>
          <p:cNvSpPr txBox="1">
            <a:spLocks noGrp="1"/>
          </p:cNvSpPr>
          <p:nvPr>
            <p:ph type="title"/>
          </p:nvPr>
        </p:nvSpPr>
        <p:spPr>
          <a:xfrm>
            <a:off x="750824" y="574420"/>
            <a:ext cx="4441500" cy="74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Data analysis</a:t>
            </a:r>
          </a:p>
        </p:txBody>
      </p:sp>
      <p:sp>
        <p:nvSpPr>
          <p:cNvPr id="1397" name="Google Shape;1397;p39"/>
          <p:cNvSpPr/>
          <p:nvPr/>
        </p:nvSpPr>
        <p:spPr>
          <a:xfrm>
            <a:off x="7543375" y="952250"/>
            <a:ext cx="369600" cy="3696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39"/>
          <p:cNvSpPr/>
          <p:nvPr/>
        </p:nvSpPr>
        <p:spPr>
          <a:xfrm>
            <a:off x="8004588" y="1321939"/>
            <a:ext cx="213000" cy="213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08BE71FB-5A97-8002-45EF-2125C9083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01" y="1727527"/>
            <a:ext cx="3119186" cy="2688571"/>
          </a:xfrm>
          <a:prstGeom prst="rect">
            <a:avLst/>
          </a:prstGeom>
        </p:spPr>
      </p:pic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C66F1F0E-78D3-0D04-76FA-F0C3296F6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644" y="687314"/>
            <a:ext cx="4291620" cy="4018470"/>
          </a:xfrm>
          <a:prstGeom prst="rect">
            <a:avLst/>
          </a:prstGeom>
        </p:spPr>
      </p:pic>
      <p:sp>
        <p:nvSpPr>
          <p:cNvPr id="3" name="Subtítulo 8">
            <a:extLst>
              <a:ext uri="{FF2B5EF4-FFF2-40B4-BE49-F238E27FC236}">
                <a16:creationId xmlns:a16="http://schemas.microsoft.com/office/drawing/2014/main" id="{5241B6F6-DC11-68FE-81E7-D9E3293CC8FF}"/>
              </a:ext>
            </a:extLst>
          </p:cNvPr>
          <p:cNvSpPr txBox="1">
            <a:spLocks/>
          </p:cNvSpPr>
          <p:nvPr/>
        </p:nvSpPr>
        <p:spPr>
          <a:xfrm>
            <a:off x="8537263" y="4668585"/>
            <a:ext cx="482229" cy="3956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600" b="1">
                <a:solidFill>
                  <a:schemeClr val="accent5"/>
                </a:solidFill>
                <a:latin typeface="Barlow" panose="00000500000000000000" pitchFamily="2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4078550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39"/>
          <p:cNvSpPr txBox="1">
            <a:spLocks noGrp="1"/>
          </p:cNvSpPr>
          <p:nvPr>
            <p:ph type="title"/>
          </p:nvPr>
        </p:nvSpPr>
        <p:spPr>
          <a:xfrm>
            <a:off x="720745" y="1048163"/>
            <a:ext cx="4441500" cy="74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Data analysis (I)</a:t>
            </a:r>
            <a:endParaRPr lang="en-US"/>
          </a:p>
        </p:txBody>
      </p:sp>
      <p:sp>
        <p:nvSpPr>
          <p:cNvPr id="1103" name="Google Shape;1103;p39"/>
          <p:cNvSpPr txBox="1">
            <a:spLocks noGrp="1"/>
          </p:cNvSpPr>
          <p:nvPr>
            <p:ph type="subTitle" idx="1"/>
          </p:nvPr>
        </p:nvSpPr>
        <p:spPr>
          <a:xfrm>
            <a:off x="720230" y="1947699"/>
            <a:ext cx="6729081" cy="24904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/>
              <a:t>There were distinct outliers that significantly affected the data visualization, therefore we decided to eliminate them using Interquartile Range (IQR) method</a:t>
            </a:r>
          </a:p>
          <a:p>
            <a:pPr marL="139700" indent="0">
              <a:lnSpc>
                <a:spcPct val="114999"/>
              </a:lnSpc>
              <a:buNone/>
            </a:pPr>
            <a:endParaRPr lang="en-US" sz="1800"/>
          </a:p>
          <a:p>
            <a:pPr>
              <a:lnSpc>
                <a:spcPct val="114999"/>
              </a:lnSpc>
            </a:pPr>
            <a:r>
              <a:rPr lang="en-US" sz="1800"/>
              <a:t>Any data points falling below Q1 - 1.5 * IQR or above Q3 + 1.5 * IQR are considered outliers.</a:t>
            </a:r>
          </a:p>
        </p:txBody>
      </p:sp>
      <p:sp>
        <p:nvSpPr>
          <p:cNvPr id="1397" name="Google Shape;1397;p39"/>
          <p:cNvSpPr/>
          <p:nvPr/>
        </p:nvSpPr>
        <p:spPr>
          <a:xfrm>
            <a:off x="7543375" y="952250"/>
            <a:ext cx="369600" cy="3696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39"/>
          <p:cNvSpPr/>
          <p:nvPr/>
        </p:nvSpPr>
        <p:spPr>
          <a:xfrm>
            <a:off x="8004588" y="1321939"/>
            <a:ext cx="213000" cy="213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ubtítulo 8">
            <a:extLst>
              <a:ext uri="{FF2B5EF4-FFF2-40B4-BE49-F238E27FC236}">
                <a16:creationId xmlns:a16="http://schemas.microsoft.com/office/drawing/2014/main" id="{59B7AB30-336D-84E3-493E-3A65A3FFCB0E}"/>
              </a:ext>
            </a:extLst>
          </p:cNvPr>
          <p:cNvSpPr txBox="1">
            <a:spLocks/>
          </p:cNvSpPr>
          <p:nvPr/>
        </p:nvSpPr>
        <p:spPr>
          <a:xfrm>
            <a:off x="8537263" y="4668585"/>
            <a:ext cx="482229" cy="3956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600" b="1">
                <a:solidFill>
                  <a:schemeClr val="accent5"/>
                </a:solidFill>
                <a:latin typeface="Barlow" panose="00000500000000000000" pitchFamily="2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629359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39"/>
          <p:cNvSpPr txBox="1">
            <a:spLocks noGrp="1"/>
          </p:cNvSpPr>
          <p:nvPr>
            <p:ph type="title"/>
          </p:nvPr>
        </p:nvSpPr>
        <p:spPr>
          <a:xfrm>
            <a:off x="750824" y="574420"/>
            <a:ext cx="4441500" cy="74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Data analysis (II)</a:t>
            </a:r>
          </a:p>
        </p:txBody>
      </p:sp>
      <p:sp>
        <p:nvSpPr>
          <p:cNvPr id="1103" name="Google Shape;1103;p39"/>
          <p:cNvSpPr txBox="1">
            <a:spLocks noGrp="1"/>
          </p:cNvSpPr>
          <p:nvPr>
            <p:ph type="subTitle" idx="1"/>
          </p:nvPr>
        </p:nvSpPr>
        <p:spPr>
          <a:xfrm>
            <a:off x="517199" y="1797305"/>
            <a:ext cx="3712085" cy="26815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  <a:p>
            <a:pPr indent="-330200">
              <a:lnSpc>
                <a:spcPct val="114999"/>
              </a:lnSpc>
            </a:pPr>
            <a:r>
              <a:rPr lang="en-US" sz="2000"/>
              <a:t>We observed a significant </a:t>
            </a:r>
            <a:r>
              <a:rPr lang="en-US" sz="2000">
                <a:solidFill>
                  <a:schemeClr val="tx2">
                    <a:lumMod val="75000"/>
                  </a:schemeClr>
                </a:solidFill>
              </a:rPr>
              <a:t>overlap </a:t>
            </a:r>
            <a:r>
              <a:rPr lang="en-US" sz="2000"/>
              <a:t>between the </a:t>
            </a:r>
            <a:r>
              <a:rPr lang="en-US" sz="2000">
                <a:solidFill>
                  <a:schemeClr val="tx2">
                    <a:lumMod val="75000"/>
                  </a:schemeClr>
                </a:solidFill>
              </a:rPr>
              <a:t>quasar </a:t>
            </a:r>
            <a:r>
              <a:rPr lang="en-US" sz="2000"/>
              <a:t>class (2) and both the </a:t>
            </a:r>
            <a:r>
              <a:rPr lang="en-US" sz="2000">
                <a:solidFill>
                  <a:schemeClr val="tx2">
                    <a:lumMod val="75000"/>
                  </a:schemeClr>
                </a:solidFill>
              </a:rPr>
              <a:t>galaxy </a:t>
            </a:r>
            <a:r>
              <a:rPr lang="en-US" sz="2000"/>
              <a:t>class (0) and the star class (1) in the plot.</a:t>
            </a:r>
            <a:endParaRPr lang="en-US"/>
          </a:p>
        </p:txBody>
      </p:sp>
      <p:sp>
        <p:nvSpPr>
          <p:cNvPr id="1397" name="Google Shape;1397;p39"/>
          <p:cNvSpPr/>
          <p:nvPr/>
        </p:nvSpPr>
        <p:spPr>
          <a:xfrm>
            <a:off x="7543375" y="952250"/>
            <a:ext cx="369600" cy="3696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39"/>
          <p:cNvSpPr/>
          <p:nvPr/>
        </p:nvSpPr>
        <p:spPr>
          <a:xfrm>
            <a:off x="8004588" y="1321939"/>
            <a:ext cx="213000" cy="213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3" descr="Qr code&#10;&#10;Description automatically generated">
            <a:extLst>
              <a:ext uri="{FF2B5EF4-FFF2-40B4-BE49-F238E27FC236}">
                <a16:creationId xmlns:a16="http://schemas.microsoft.com/office/drawing/2014/main" id="{D208196D-D03F-274C-339E-9022D8150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439" y="702353"/>
            <a:ext cx="4268362" cy="3982244"/>
          </a:xfrm>
          <a:prstGeom prst="rect">
            <a:avLst/>
          </a:prstGeom>
        </p:spPr>
      </p:pic>
      <p:sp>
        <p:nvSpPr>
          <p:cNvPr id="3" name="Subtítulo 8">
            <a:extLst>
              <a:ext uri="{FF2B5EF4-FFF2-40B4-BE49-F238E27FC236}">
                <a16:creationId xmlns:a16="http://schemas.microsoft.com/office/drawing/2014/main" id="{C0C2C301-F7A6-893E-B81F-69DC473C9897}"/>
              </a:ext>
            </a:extLst>
          </p:cNvPr>
          <p:cNvSpPr txBox="1">
            <a:spLocks/>
          </p:cNvSpPr>
          <p:nvPr/>
        </p:nvSpPr>
        <p:spPr>
          <a:xfrm>
            <a:off x="8537263" y="4668585"/>
            <a:ext cx="482229" cy="3956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600" b="1">
                <a:solidFill>
                  <a:schemeClr val="accent5"/>
                </a:solidFill>
                <a:latin typeface="Barlow" panose="00000500000000000000" pitchFamily="2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55995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39"/>
          <p:cNvSpPr txBox="1">
            <a:spLocks noGrp="1"/>
          </p:cNvSpPr>
          <p:nvPr>
            <p:ph type="title"/>
          </p:nvPr>
        </p:nvSpPr>
        <p:spPr>
          <a:xfrm>
            <a:off x="720745" y="762413"/>
            <a:ext cx="4441500" cy="74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Data normalization</a:t>
            </a:r>
            <a:endParaRPr lang="en-US"/>
          </a:p>
        </p:txBody>
      </p:sp>
      <p:sp>
        <p:nvSpPr>
          <p:cNvPr id="1103" name="Google Shape;1103;p39"/>
          <p:cNvSpPr txBox="1">
            <a:spLocks noGrp="1"/>
          </p:cNvSpPr>
          <p:nvPr>
            <p:ph type="subTitle" idx="1"/>
          </p:nvPr>
        </p:nvSpPr>
        <p:spPr>
          <a:xfrm>
            <a:off x="720230" y="1639390"/>
            <a:ext cx="6729081" cy="27987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/>
              <a:t>We applied the standard scaler from the scikit-learn library</a:t>
            </a:r>
          </a:p>
          <a:p>
            <a:pPr>
              <a:lnSpc>
                <a:spcPct val="114999"/>
              </a:lnSpc>
            </a:pPr>
            <a:endParaRPr lang="en-US" sz="1800"/>
          </a:p>
          <a:p>
            <a:pPr>
              <a:lnSpc>
                <a:spcPct val="114999"/>
              </a:lnSpc>
            </a:pPr>
            <a:r>
              <a:rPr lang="en-US" sz="1800"/>
              <a:t>z = (x − μ) / σ</a:t>
            </a:r>
          </a:p>
          <a:p>
            <a:pPr>
              <a:lnSpc>
                <a:spcPct val="114999"/>
              </a:lnSpc>
            </a:pPr>
            <a:endParaRPr lang="en-US" sz="1800"/>
          </a:p>
          <a:p>
            <a:pPr>
              <a:lnSpc>
                <a:spcPct val="114999"/>
              </a:lnSpc>
            </a:pPr>
            <a:r>
              <a:rPr lang="en-US" sz="1800"/>
              <a:t>where z represents the standard score (or z-score) of a sample, x is the original value of the sample, μ is the mean (average) of the feature, and σ is the standard deviation from the mean.</a:t>
            </a:r>
            <a:endParaRPr lang="en-US"/>
          </a:p>
        </p:txBody>
      </p:sp>
      <p:sp>
        <p:nvSpPr>
          <p:cNvPr id="1397" name="Google Shape;1397;p39"/>
          <p:cNvSpPr/>
          <p:nvPr/>
        </p:nvSpPr>
        <p:spPr>
          <a:xfrm>
            <a:off x="7543375" y="952250"/>
            <a:ext cx="369600" cy="3696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39"/>
          <p:cNvSpPr/>
          <p:nvPr/>
        </p:nvSpPr>
        <p:spPr>
          <a:xfrm>
            <a:off x="8004588" y="1321939"/>
            <a:ext cx="213000" cy="213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ubtítulo 8">
            <a:extLst>
              <a:ext uri="{FF2B5EF4-FFF2-40B4-BE49-F238E27FC236}">
                <a16:creationId xmlns:a16="http://schemas.microsoft.com/office/drawing/2014/main" id="{A2AB7F15-C0D6-D0B5-C936-267C4ED76665}"/>
              </a:ext>
            </a:extLst>
          </p:cNvPr>
          <p:cNvSpPr txBox="1">
            <a:spLocks/>
          </p:cNvSpPr>
          <p:nvPr/>
        </p:nvSpPr>
        <p:spPr>
          <a:xfrm>
            <a:off x="8537263" y="4668585"/>
            <a:ext cx="482229" cy="3956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600" b="1">
                <a:solidFill>
                  <a:schemeClr val="accent5"/>
                </a:solidFill>
                <a:latin typeface="Barlow" panose="00000500000000000000" pitchFamily="2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4087063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37"/>
          <p:cNvSpPr txBox="1">
            <a:spLocks noGrp="1"/>
          </p:cNvSpPr>
          <p:nvPr>
            <p:ph type="title"/>
          </p:nvPr>
        </p:nvSpPr>
        <p:spPr>
          <a:xfrm>
            <a:off x="713225" y="1816050"/>
            <a:ext cx="3456328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tx2">
                    <a:lumMod val="75000"/>
                  </a:schemeClr>
                </a:solidFill>
              </a:rPr>
              <a:t>Machine Learning</a:t>
            </a:r>
            <a:r>
              <a:rPr lang="en-US" sz="4000"/>
              <a:t> Models</a:t>
            </a:r>
          </a:p>
        </p:txBody>
      </p:sp>
      <p:sp>
        <p:nvSpPr>
          <p:cNvPr id="866" name="Google Shape;866;p37"/>
          <p:cNvSpPr txBox="1">
            <a:spLocks noGrp="1"/>
          </p:cNvSpPr>
          <p:nvPr>
            <p:ph type="title" idx="2"/>
          </p:nvPr>
        </p:nvSpPr>
        <p:spPr>
          <a:xfrm>
            <a:off x="713225" y="8605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087" name="Google Shape;1087;p37"/>
          <p:cNvSpPr/>
          <p:nvPr/>
        </p:nvSpPr>
        <p:spPr>
          <a:xfrm>
            <a:off x="7863050" y="479875"/>
            <a:ext cx="369600" cy="3696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37"/>
          <p:cNvSpPr/>
          <p:nvPr/>
        </p:nvSpPr>
        <p:spPr>
          <a:xfrm>
            <a:off x="8324263" y="849564"/>
            <a:ext cx="213000" cy="213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m 4" descr="Uma imagem com estrela, esguro, perto&#10;&#10;Descrição gerada automaticamente">
            <a:extLst>
              <a:ext uri="{FF2B5EF4-FFF2-40B4-BE49-F238E27FC236}">
                <a16:creationId xmlns:a16="http://schemas.microsoft.com/office/drawing/2014/main" id="{E72E7EE7-DF0D-49B6-F36B-1AA66AB3B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553" y="901003"/>
            <a:ext cx="4504040" cy="3716143"/>
          </a:xfrm>
          <a:prstGeom prst="rect">
            <a:avLst/>
          </a:prstGeom>
        </p:spPr>
      </p:pic>
      <p:sp>
        <p:nvSpPr>
          <p:cNvPr id="2" name="Subtítulo 8">
            <a:extLst>
              <a:ext uri="{FF2B5EF4-FFF2-40B4-BE49-F238E27FC236}">
                <a16:creationId xmlns:a16="http://schemas.microsoft.com/office/drawing/2014/main" id="{C2F085D9-E27D-C6DD-2C4A-67029857A8DA}"/>
              </a:ext>
            </a:extLst>
          </p:cNvPr>
          <p:cNvSpPr txBox="1">
            <a:spLocks/>
          </p:cNvSpPr>
          <p:nvPr/>
        </p:nvSpPr>
        <p:spPr>
          <a:xfrm>
            <a:off x="8537263" y="4668585"/>
            <a:ext cx="482229" cy="3956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600" b="1">
                <a:solidFill>
                  <a:schemeClr val="accent5"/>
                </a:solidFill>
                <a:latin typeface="Barlow" panose="00000500000000000000" pitchFamily="2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869186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Models used</a:t>
            </a:r>
            <a:endParaRPr/>
          </a:p>
        </p:txBody>
      </p:sp>
      <p:sp>
        <p:nvSpPr>
          <p:cNvPr id="404" name="Google Shape;404;p35"/>
          <p:cNvSpPr txBox="1">
            <a:spLocks noGrp="1"/>
          </p:cNvSpPr>
          <p:nvPr>
            <p:ph type="title" idx="7"/>
          </p:nvPr>
        </p:nvSpPr>
        <p:spPr>
          <a:xfrm>
            <a:off x="867106" y="1813462"/>
            <a:ext cx="576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05" name="Google Shape;405;p35"/>
          <p:cNvSpPr txBox="1">
            <a:spLocks noGrp="1"/>
          </p:cNvSpPr>
          <p:nvPr>
            <p:ph type="title" idx="8"/>
          </p:nvPr>
        </p:nvSpPr>
        <p:spPr>
          <a:xfrm>
            <a:off x="1739395" y="3581866"/>
            <a:ext cx="576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06" name="Google Shape;406;p35"/>
          <p:cNvSpPr txBox="1">
            <a:spLocks noGrp="1"/>
          </p:cNvSpPr>
          <p:nvPr>
            <p:ph type="title" idx="9"/>
          </p:nvPr>
        </p:nvSpPr>
        <p:spPr>
          <a:xfrm>
            <a:off x="3494994" y="1813462"/>
            <a:ext cx="576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07" name="Google Shape;407;p35"/>
          <p:cNvSpPr txBox="1">
            <a:spLocks noGrp="1"/>
          </p:cNvSpPr>
          <p:nvPr>
            <p:ph type="title" idx="13"/>
          </p:nvPr>
        </p:nvSpPr>
        <p:spPr>
          <a:xfrm>
            <a:off x="4720711" y="3559307"/>
            <a:ext cx="576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08" name="Google Shape;408;p35"/>
          <p:cNvSpPr txBox="1">
            <a:spLocks noGrp="1"/>
          </p:cNvSpPr>
          <p:nvPr>
            <p:ph type="title" idx="14"/>
          </p:nvPr>
        </p:nvSpPr>
        <p:spPr>
          <a:xfrm>
            <a:off x="6122881" y="1813462"/>
            <a:ext cx="576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10" name="Google Shape;410;p35"/>
          <p:cNvSpPr txBox="1">
            <a:spLocks noGrp="1"/>
          </p:cNvSpPr>
          <p:nvPr>
            <p:ph type="subTitle" idx="16"/>
          </p:nvPr>
        </p:nvSpPr>
        <p:spPr>
          <a:xfrm>
            <a:off x="1348847" y="1605570"/>
            <a:ext cx="1664400" cy="7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sz="1600"/>
              <a:t>Logistic Regression</a:t>
            </a:r>
          </a:p>
        </p:txBody>
      </p:sp>
      <p:sp>
        <p:nvSpPr>
          <p:cNvPr id="411" name="Google Shape;411;p35"/>
          <p:cNvSpPr txBox="1">
            <a:spLocks noGrp="1"/>
          </p:cNvSpPr>
          <p:nvPr>
            <p:ph type="subTitle" idx="17"/>
          </p:nvPr>
        </p:nvSpPr>
        <p:spPr>
          <a:xfrm>
            <a:off x="4029724" y="1474975"/>
            <a:ext cx="1664400" cy="7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sz="1600"/>
              <a:t>SVC (SVM)</a:t>
            </a:r>
            <a:endParaRPr lang="en-US"/>
          </a:p>
        </p:txBody>
      </p:sp>
      <p:sp>
        <p:nvSpPr>
          <p:cNvPr id="412" name="Google Shape;412;p35"/>
          <p:cNvSpPr txBox="1">
            <a:spLocks noGrp="1"/>
          </p:cNvSpPr>
          <p:nvPr>
            <p:ph type="subTitle" idx="18"/>
          </p:nvPr>
        </p:nvSpPr>
        <p:spPr>
          <a:xfrm>
            <a:off x="6702730" y="1473800"/>
            <a:ext cx="1945200" cy="7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sz="1600"/>
              <a:t>XG Boost</a:t>
            </a:r>
          </a:p>
        </p:txBody>
      </p:sp>
      <p:sp>
        <p:nvSpPr>
          <p:cNvPr id="413" name="Google Shape;413;p35"/>
          <p:cNvSpPr txBox="1">
            <a:spLocks noGrp="1"/>
          </p:cNvSpPr>
          <p:nvPr>
            <p:ph type="subTitle" idx="19"/>
          </p:nvPr>
        </p:nvSpPr>
        <p:spPr>
          <a:xfrm>
            <a:off x="2228656" y="3254130"/>
            <a:ext cx="1664400" cy="7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sz="1600"/>
              <a:t>Random Forest</a:t>
            </a:r>
          </a:p>
        </p:txBody>
      </p:sp>
      <p:sp>
        <p:nvSpPr>
          <p:cNvPr id="414" name="Google Shape;414;p35"/>
          <p:cNvSpPr txBox="1">
            <a:spLocks noGrp="1"/>
          </p:cNvSpPr>
          <p:nvPr>
            <p:ph type="subTitle" idx="20"/>
          </p:nvPr>
        </p:nvSpPr>
        <p:spPr>
          <a:xfrm>
            <a:off x="5210323" y="3291730"/>
            <a:ext cx="1844873" cy="7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sz="1600" err="1"/>
              <a:t>MLPClassifier</a:t>
            </a:r>
            <a:r>
              <a:rPr lang="en" sz="1600"/>
              <a:t> (Neural Network)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8548820-3511-7370-06BB-D074B3D964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7119" y="2396070"/>
            <a:ext cx="2154000" cy="572700"/>
          </a:xfrm>
        </p:spPr>
        <p:txBody>
          <a:bodyPr/>
          <a:lstStyle/>
          <a:p>
            <a:endParaRPr lang="pt-PT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02DCD5D2-63E5-895C-FC7D-79FE6E8A136D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495006" y="2396070"/>
            <a:ext cx="2154000" cy="572700"/>
          </a:xfrm>
        </p:spPr>
        <p:txBody>
          <a:bodyPr/>
          <a:lstStyle/>
          <a:p>
            <a:endParaRPr lang="pt-PT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F098122C-F862-75B1-9680-A8BFD9865F7A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122894" y="2396070"/>
            <a:ext cx="2154000" cy="572700"/>
          </a:xfrm>
        </p:spPr>
        <p:txBody>
          <a:bodyPr/>
          <a:lstStyle/>
          <a:p>
            <a:endParaRPr lang="pt-PT"/>
          </a:p>
        </p:txBody>
      </p:sp>
      <p:sp>
        <p:nvSpPr>
          <p:cNvPr id="11" name="Subtítulo 10">
            <a:extLst>
              <a:ext uri="{FF2B5EF4-FFF2-40B4-BE49-F238E27FC236}">
                <a16:creationId xmlns:a16="http://schemas.microsoft.com/office/drawing/2014/main" id="{6BF77430-6D10-D951-5F15-FC8D482DEE70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720723" y="4110232"/>
            <a:ext cx="2154000" cy="572700"/>
          </a:xfrm>
        </p:spPr>
        <p:txBody>
          <a:bodyPr/>
          <a:lstStyle/>
          <a:p>
            <a:endParaRPr lang="pt-PT"/>
          </a:p>
        </p:txBody>
      </p:sp>
      <p:sp>
        <p:nvSpPr>
          <p:cNvPr id="13" name="Subtítulo 12">
            <a:extLst>
              <a:ext uri="{FF2B5EF4-FFF2-40B4-BE49-F238E27FC236}">
                <a16:creationId xmlns:a16="http://schemas.microsoft.com/office/drawing/2014/main" id="{250D1091-322C-F658-3C50-56A84C090969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739408" y="4132791"/>
            <a:ext cx="2154000" cy="572700"/>
          </a:xfrm>
        </p:spPr>
        <p:txBody>
          <a:bodyPr/>
          <a:lstStyle/>
          <a:p>
            <a:endParaRPr lang="pt-PT"/>
          </a:p>
        </p:txBody>
      </p:sp>
      <p:sp>
        <p:nvSpPr>
          <p:cNvPr id="2" name="Subtítulo 8">
            <a:extLst>
              <a:ext uri="{FF2B5EF4-FFF2-40B4-BE49-F238E27FC236}">
                <a16:creationId xmlns:a16="http://schemas.microsoft.com/office/drawing/2014/main" id="{C8946FBB-65CF-1F8D-069B-2570DE6DBF4A}"/>
              </a:ext>
            </a:extLst>
          </p:cNvPr>
          <p:cNvSpPr txBox="1">
            <a:spLocks/>
          </p:cNvSpPr>
          <p:nvPr/>
        </p:nvSpPr>
        <p:spPr>
          <a:xfrm>
            <a:off x="8537263" y="4668585"/>
            <a:ext cx="482229" cy="3956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600" b="1">
                <a:solidFill>
                  <a:schemeClr val="accent5"/>
                </a:solidFill>
                <a:latin typeface="Barlow" panose="00000500000000000000" pitchFamily="2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4101456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39"/>
          <p:cNvSpPr txBox="1">
            <a:spLocks noGrp="1"/>
          </p:cNvSpPr>
          <p:nvPr>
            <p:ph type="title"/>
          </p:nvPr>
        </p:nvSpPr>
        <p:spPr>
          <a:xfrm>
            <a:off x="750824" y="574420"/>
            <a:ext cx="7554670" cy="6366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More about Random Forest &amp; XG Boost</a:t>
            </a:r>
          </a:p>
        </p:txBody>
      </p:sp>
      <p:sp>
        <p:nvSpPr>
          <p:cNvPr id="1103" name="Google Shape;1103;p39"/>
          <p:cNvSpPr txBox="1">
            <a:spLocks noGrp="1"/>
          </p:cNvSpPr>
          <p:nvPr>
            <p:ph type="subTitle" idx="1"/>
          </p:nvPr>
        </p:nvSpPr>
        <p:spPr>
          <a:xfrm>
            <a:off x="547278" y="1210766"/>
            <a:ext cx="3712085" cy="32831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  <a:p>
            <a:pPr indent="-330200">
              <a:lnSpc>
                <a:spcPct val="114999"/>
              </a:lnSpc>
            </a:pPr>
            <a:r>
              <a:rPr lang="en-US" sz="2000"/>
              <a:t>Random Forest uses bagging to execute parallel decision trees and the decision is an average</a:t>
            </a:r>
          </a:p>
          <a:p>
            <a:pPr indent="-330200">
              <a:lnSpc>
                <a:spcPct val="114999"/>
              </a:lnSpc>
            </a:pPr>
            <a:endParaRPr lang="en-US" sz="2000"/>
          </a:p>
          <a:p>
            <a:pPr indent="-330200">
              <a:lnSpc>
                <a:spcPct val="114999"/>
              </a:lnSpc>
            </a:pPr>
            <a:r>
              <a:rPr lang="en-US" sz="2000"/>
              <a:t>XG Boost uses the errors from the previous decision tree to create new ones.</a:t>
            </a:r>
          </a:p>
        </p:txBody>
      </p:sp>
      <p:sp>
        <p:nvSpPr>
          <p:cNvPr id="1397" name="Google Shape;1397;p39"/>
          <p:cNvSpPr/>
          <p:nvPr/>
        </p:nvSpPr>
        <p:spPr>
          <a:xfrm>
            <a:off x="7543375" y="952250"/>
            <a:ext cx="369600" cy="3696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39"/>
          <p:cNvSpPr/>
          <p:nvPr/>
        </p:nvSpPr>
        <p:spPr>
          <a:xfrm>
            <a:off x="8004588" y="1321939"/>
            <a:ext cx="213000" cy="213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86E1CE64-1AAA-1120-F3EB-0F3A0F095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992" y="1793921"/>
            <a:ext cx="4059153" cy="2503145"/>
          </a:xfrm>
          <a:prstGeom prst="rect">
            <a:avLst/>
          </a:prstGeom>
        </p:spPr>
      </p:pic>
      <p:sp>
        <p:nvSpPr>
          <p:cNvPr id="2" name="Subtítulo 8">
            <a:extLst>
              <a:ext uri="{FF2B5EF4-FFF2-40B4-BE49-F238E27FC236}">
                <a16:creationId xmlns:a16="http://schemas.microsoft.com/office/drawing/2014/main" id="{C65A01B1-0AB8-1925-AE6D-56E05688C347}"/>
              </a:ext>
            </a:extLst>
          </p:cNvPr>
          <p:cNvSpPr txBox="1">
            <a:spLocks/>
          </p:cNvSpPr>
          <p:nvPr/>
        </p:nvSpPr>
        <p:spPr>
          <a:xfrm>
            <a:off x="8537263" y="4668585"/>
            <a:ext cx="482229" cy="3956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600" b="1">
                <a:solidFill>
                  <a:schemeClr val="accent5"/>
                </a:solidFill>
                <a:latin typeface="Barlow" panose="00000500000000000000" pitchFamily="2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669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04" name="Google Shape;404;p35"/>
          <p:cNvSpPr txBox="1">
            <a:spLocks noGrp="1"/>
          </p:cNvSpPr>
          <p:nvPr>
            <p:ph type="title" idx="7"/>
          </p:nvPr>
        </p:nvSpPr>
        <p:spPr>
          <a:xfrm>
            <a:off x="867106" y="1813462"/>
            <a:ext cx="576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05" name="Google Shape;405;p35"/>
          <p:cNvSpPr txBox="1">
            <a:spLocks noGrp="1"/>
          </p:cNvSpPr>
          <p:nvPr>
            <p:ph type="title" idx="8"/>
          </p:nvPr>
        </p:nvSpPr>
        <p:spPr>
          <a:xfrm>
            <a:off x="867106" y="3551787"/>
            <a:ext cx="576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06" name="Google Shape;406;p35"/>
          <p:cNvSpPr txBox="1">
            <a:spLocks noGrp="1"/>
          </p:cNvSpPr>
          <p:nvPr>
            <p:ph type="title" idx="9"/>
          </p:nvPr>
        </p:nvSpPr>
        <p:spPr>
          <a:xfrm>
            <a:off x="3494994" y="1813462"/>
            <a:ext cx="576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07" name="Google Shape;407;p35"/>
          <p:cNvSpPr txBox="1">
            <a:spLocks noGrp="1"/>
          </p:cNvSpPr>
          <p:nvPr>
            <p:ph type="title" idx="13"/>
          </p:nvPr>
        </p:nvSpPr>
        <p:spPr>
          <a:xfrm>
            <a:off x="3494994" y="3551787"/>
            <a:ext cx="576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08" name="Google Shape;408;p35"/>
          <p:cNvSpPr txBox="1">
            <a:spLocks noGrp="1"/>
          </p:cNvSpPr>
          <p:nvPr>
            <p:ph type="title" idx="14"/>
          </p:nvPr>
        </p:nvSpPr>
        <p:spPr>
          <a:xfrm>
            <a:off x="6122881" y="1813462"/>
            <a:ext cx="576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09" name="Google Shape;409;p35"/>
          <p:cNvSpPr txBox="1">
            <a:spLocks noGrp="1"/>
          </p:cNvSpPr>
          <p:nvPr>
            <p:ph type="title" idx="15"/>
          </p:nvPr>
        </p:nvSpPr>
        <p:spPr>
          <a:xfrm>
            <a:off x="6122881" y="3551787"/>
            <a:ext cx="576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10" name="Google Shape;410;p35"/>
          <p:cNvSpPr txBox="1">
            <a:spLocks noGrp="1"/>
          </p:cNvSpPr>
          <p:nvPr>
            <p:ph type="subTitle" idx="16"/>
          </p:nvPr>
        </p:nvSpPr>
        <p:spPr>
          <a:xfrm>
            <a:off x="1348847" y="1605570"/>
            <a:ext cx="1664400" cy="7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Context of the Problem</a:t>
            </a:r>
            <a:endParaRPr sz="1600" dirty="0"/>
          </a:p>
        </p:txBody>
      </p:sp>
      <p:sp>
        <p:nvSpPr>
          <p:cNvPr id="411" name="Google Shape;411;p35"/>
          <p:cNvSpPr txBox="1">
            <a:spLocks noGrp="1"/>
          </p:cNvSpPr>
          <p:nvPr>
            <p:ph type="subTitle" idx="17"/>
          </p:nvPr>
        </p:nvSpPr>
        <p:spPr>
          <a:xfrm>
            <a:off x="3984606" y="1708087"/>
            <a:ext cx="1664400" cy="7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Data Set Analysis and Preprocessing</a:t>
            </a:r>
            <a:endParaRPr sz="1600" dirty="0"/>
          </a:p>
        </p:txBody>
      </p:sp>
      <p:sp>
        <p:nvSpPr>
          <p:cNvPr id="412" name="Google Shape;412;p35"/>
          <p:cNvSpPr txBox="1">
            <a:spLocks noGrp="1"/>
          </p:cNvSpPr>
          <p:nvPr>
            <p:ph type="subTitle" idx="18"/>
          </p:nvPr>
        </p:nvSpPr>
        <p:spPr>
          <a:xfrm>
            <a:off x="6612493" y="1564037"/>
            <a:ext cx="1945200" cy="7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Machine Learning Models</a:t>
            </a:r>
            <a:endParaRPr sz="1600" dirty="0"/>
          </a:p>
        </p:txBody>
      </p:sp>
      <p:sp>
        <p:nvSpPr>
          <p:cNvPr id="413" name="Google Shape;413;p35"/>
          <p:cNvSpPr txBox="1">
            <a:spLocks noGrp="1"/>
          </p:cNvSpPr>
          <p:nvPr>
            <p:ph type="subTitle" idx="19"/>
          </p:nvPr>
        </p:nvSpPr>
        <p:spPr>
          <a:xfrm>
            <a:off x="1348847" y="3291729"/>
            <a:ext cx="1664400" cy="7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Experimental Setup</a:t>
            </a:r>
            <a:endParaRPr sz="1600" dirty="0"/>
          </a:p>
        </p:txBody>
      </p:sp>
      <p:sp>
        <p:nvSpPr>
          <p:cNvPr id="414" name="Google Shape;414;p35"/>
          <p:cNvSpPr txBox="1">
            <a:spLocks noGrp="1"/>
          </p:cNvSpPr>
          <p:nvPr>
            <p:ph type="subTitle" idx="20"/>
          </p:nvPr>
        </p:nvSpPr>
        <p:spPr>
          <a:xfrm>
            <a:off x="3984606" y="3291729"/>
            <a:ext cx="1664400" cy="7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Results and Analysis</a:t>
            </a:r>
            <a:endParaRPr sz="1600" dirty="0"/>
          </a:p>
        </p:txBody>
      </p:sp>
      <p:sp>
        <p:nvSpPr>
          <p:cNvPr id="415" name="Google Shape;415;p35"/>
          <p:cNvSpPr txBox="1">
            <a:spLocks noGrp="1"/>
          </p:cNvSpPr>
          <p:nvPr>
            <p:ph type="subTitle" idx="21"/>
          </p:nvPr>
        </p:nvSpPr>
        <p:spPr>
          <a:xfrm>
            <a:off x="6612493" y="3176068"/>
            <a:ext cx="1945200" cy="7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Conclusions</a:t>
            </a:r>
            <a:endParaRPr sz="16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8548820-3511-7370-06BB-D074B3D964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7119" y="2396070"/>
            <a:ext cx="2154000" cy="572700"/>
          </a:xfrm>
        </p:spPr>
        <p:txBody>
          <a:bodyPr/>
          <a:lstStyle/>
          <a:p>
            <a:endParaRPr lang="pt-PT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02DCD5D2-63E5-895C-FC7D-79FE6E8A136D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495006" y="2396070"/>
            <a:ext cx="2154000" cy="572700"/>
          </a:xfrm>
        </p:spPr>
        <p:txBody>
          <a:bodyPr/>
          <a:lstStyle/>
          <a:p>
            <a:endParaRPr lang="pt-PT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F098122C-F862-75B1-9680-A8BFD9865F7A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122894" y="2396070"/>
            <a:ext cx="2154000" cy="572700"/>
          </a:xfrm>
        </p:spPr>
        <p:txBody>
          <a:bodyPr/>
          <a:lstStyle/>
          <a:p>
            <a:endParaRPr lang="pt-PT"/>
          </a:p>
        </p:txBody>
      </p:sp>
      <p:sp>
        <p:nvSpPr>
          <p:cNvPr id="9" name="Subtítulo 8">
            <a:extLst>
              <a:ext uri="{FF2B5EF4-FFF2-40B4-BE49-F238E27FC236}">
                <a16:creationId xmlns:a16="http://schemas.microsoft.com/office/drawing/2014/main" id="{31F865FB-CC4B-1DDE-8969-D74ABF8DCC67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8556495" y="4672690"/>
            <a:ext cx="482229" cy="395613"/>
          </a:xfrm>
        </p:spPr>
        <p:txBody>
          <a:bodyPr/>
          <a:lstStyle/>
          <a:p>
            <a:r>
              <a:rPr lang="pt-PT" sz="1600" b="1"/>
              <a:t>2</a:t>
            </a:r>
          </a:p>
        </p:txBody>
      </p:sp>
      <p:sp>
        <p:nvSpPr>
          <p:cNvPr id="11" name="Subtítulo 10">
            <a:extLst>
              <a:ext uri="{FF2B5EF4-FFF2-40B4-BE49-F238E27FC236}">
                <a16:creationId xmlns:a16="http://schemas.microsoft.com/office/drawing/2014/main" id="{6BF77430-6D10-D951-5F15-FC8D482DEE70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495006" y="4102712"/>
            <a:ext cx="2154000" cy="572700"/>
          </a:xfrm>
        </p:spPr>
        <p:txBody>
          <a:bodyPr/>
          <a:lstStyle/>
          <a:p>
            <a:endParaRPr lang="pt-PT"/>
          </a:p>
        </p:txBody>
      </p:sp>
      <p:sp>
        <p:nvSpPr>
          <p:cNvPr id="13" name="Subtítulo 12">
            <a:extLst>
              <a:ext uri="{FF2B5EF4-FFF2-40B4-BE49-F238E27FC236}">
                <a16:creationId xmlns:a16="http://schemas.microsoft.com/office/drawing/2014/main" id="{250D1091-322C-F658-3C50-56A84C090969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867119" y="4102712"/>
            <a:ext cx="2154000" cy="572700"/>
          </a:xfrm>
        </p:spPr>
        <p:txBody>
          <a:bodyPr/>
          <a:lstStyle/>
          <a:p>
            <a:endParaRPr lang="pt-PT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37"/>
          <p:cNvSpPr txBox="1">
            <a:spLocks noGrp="1"/>
          </p:cNvSpPr>
          <p:nvPr>
            <p:ph type="title"/>
          </p:nvPr>
        </p:nvSpPr>
        <p:spPr>
          <a:xfrm>
            <a:off x="713225" y="2003375"/>
            <a:ext cx="3456328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tx2">
                    <a:lumMod val="75000"/>
                  </a:schemeClr>
                </a:solidFill>
              </a:rPr>
              <a:t>Experimental</a:t>
            </a:r>
            <a:r>
              <a:rPr lang="en-US" sz="4800"/>
              <a:t> Setup</a:t>
            </a:r>
          </a:p>
        </p:txBody>
      </p:sp>
      <p:sp>
        <p:nvSpPr>
          <p:cNvPr id="866" name="Google Shape;866;p37"/>
          <p:cNvSpPr txBox="1">
            <a:spLocks noGrp="1"/>
          </p:cNvSpPr>
          <p:nvPr>
            <p:ph type="title" idx="2"/>
          </p:nvPr>
        </p:nvSpPr>
        <p:spPr>
          <a:xfrm>
            <a:off x="713225" y="8605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087" name="Google Shape;1087;p37"/>
          <p:cNvSpPr/>
          <p:nvPr/>
        </p:nvSpPr>
        <p:spPr>
          <a:xfrm>
            <a:off x="7863050" y="479875"/>
            <a:ext cx="369600" cy="3696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37"/>
          <p:cNvSpPr/>
          <p:nvPr/>
        </p:nvSpPr>
        <p:spPr>
          <a:xfrm>
            <a:off x="8324263" y="849564"/>
            <a:ext cx="213000" cy="213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m 4" descr="Uma imagem com estrela, esguro, perto&#10;&#10;Descrição gerada automaticamente">
            <a:extLst>
              <a:ext uri="{FF2B5EF4-FFF2-40B4-BE49-F238E27FC236}">
                <a16:creationId xmlns:a16="http://schemas.microsoft.com/office/drawing/2014/main" id="{E72E7EE7-DF0D-49B6-F36B-1AA66AB3B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553" y="901003"/>
            <a:ext cx="4504040" cy="3716143"/>
          </a:xfrm>
          <a:prstGeom prst="rect">
            <a:avLst/>
          </a:prstGeom>
        </p:spPr>
      </p:pic>
      <p:sp>
        <p:nvSpPr>
          <p:cNvPr id="2" name="Subtítulo 8">
            <a:extLst>
              <a:ext uri="{FF2B5EF4-FFF2-40B4-BE49-F238E27FC236}">
                <a16:creationId xmlns:a16="http://schemas.microsoft.com/office/drawing/2014/main" id="{92412DF4-69D7-6706-A91C-F0597A40952C}"/>
              </a:ext>
            </a:extLst>
          </p:cNvPr>
          <p:cNvSpPr txBox="1">
            <a:spLocks/>
          </p:cNvSpPr>
          <p:nvPr/>
        </p:nvSpPr>
        <p:spPr>
          <a:xfrm>
            <a:off x="8537263" y="4668585"/>
            <a:ext cx="482229" cy="3956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600" b="1">
                <a:solidFill>
                  <a:schemeClr val="accent5"/>
                </a:solidFill>
                <a:latin typeface="Barlow" panose="00000500000000000000" pitchFamily="2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991508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p55"/>
          <p:cNvSpPr txBox="1">
            <a:spLocks noGrp="1"/>
          </p:cNvSpPr>
          <p:nvPr>
            <p:ph type="title"/>
          </p:nvPr>
        </p:nvSpPr>
        <p:spPr>
          <a:xfrm>
            <a:off x="705706" y="211913"/>
            <a:ext cx="288230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Setup timeline</a:t>
            </a:r>
          </a:p>
        </p:txBody>
      </p:sp>
      <p:sp>
        <p:nvSpPr>
          <p:cNvPr id="2321" name="Google Shape;2321;p55"/>
          <p:cNvSpPr/>
          <p:nvPr/>
        </p:nvSpPr>
        <p:spPr>
          <a:xfrm>
            <a:off x="1413674" y="2292651"/>
            <a:ext cx="712200" cy="712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2" name="Google Shape;2322;p55"/>
          <p:cNvSpPr/>
          <p:nvPr/>
        </p:nvSpPr>
        <p:spPr>
          <a:xfrm>
            <a:off x="3271774" y="2292651"/>
            <a:ext cx="712200" cy="712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3" name="Google Shape;2323;p55"/>
          <p:cNvSpPr/>
          <p:nvPr/>
        </p:nvSpPr>
        <p:spPr>
          <a:xfrm>
            <a:off x="5129874" y="2292651"/>
            <a:ext cx="712200" cy="712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4" name="Google Shape;2324;p55"/>
          <p:cNvSpPr/>
          <p:nvPr/>
        </p:nvSpPr>
        <p:spPr>
          <a:xfrm>
            <a:off x="6987974" y="2292651"/>
            <a:ext cx="712200" cy="712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25" name="Google Shape;2325;p55"/>
          <p:cNvCxnSpPr>
            <a:cxnSpLocks/>
          </p:cNvCxnSpPr>
          <p:nvPr/>
        </p:nvCxnSpPr>
        <p:spPr>
          <a:xfrm>
            <a:off x="705373" y="2648751"/>
            <a:ext cx="70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6" name="Google Shape;2326;p55"/>
          <p:cNvCxnSpPr>
            <a:cxnSpLocks/>
          </p:cNvCxnSpPr>
          <p:nvPr/>
        </p:nvCxnSpPr>
        <p:spPr>
          <a:xfrm>
            <a:off x="2125874" y="2648751"/>
            <a:ext cx="114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7" name="Google Shape;2327;p55"/>
          <p:cNvCxnSpPr>
            <a:cxnSpLocks/>
          </p:cNvCxnSpPr>
          <p:nvPr/>
        </p:nvCxnSpPr>
        <p:spPr>
          <a:xfrm>
            <a:off x="3983973" y="2648751"/>
            <a:ext cx="114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8" name="Google Shape;2328;p55"/>
          <p:cNvCxnSpPr>
            <a:cxnSpLocks/>
          </p:cNvCxnSpPr>
          <p:nvPr/>
        </p:nvCxnSpPr>
        <p:spPr>
          <a:xfrm>
            <a:off x="5842074" y="2648751"/>
            <a:ext cx="1145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9" name="Google Shape;2329;p55"/>
          <p:cNvSpPr txBox="1"/>
          <p:nvPr/>
        </p:nvSpPr>
        <p:spPr>
          <a:xfrm flipH="1">
            <a:off x="698186" y="1421238"/>
            <a:ext cx="21432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rPr>
              <a:t>Initial Training</a:t>
            </a:r>
            <a:endParaRPr sz="2200">
              <a:solidFill>
                <a:schemeClr val="lt2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2330" name="Google Shape;2330;p55"/>
          <p:cNvSpPr txBox="1"/>
          <p:nvPr/>
        </p:nvSpPr>
        <p:spPr>
          <a:xfrm flipH="1">
            <a:off x="698188" y="903284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</a:rPr>
              <a:t>Initial training using default parameters</a:t>
            </a:r>
          </a:p>
        </p:txBody>
      </p:sp>
      <p:sp>
        <p:nvSpPr>
          <p:cNvPr id="2331" name="Google Shape;2331;p55"/>
          <p:cNvSpPr txBox="1"/>
          <p:nvPr/>
        </p:nvSpPr>
        <p:spPr>
          <a:xfrm flipH="1">
            <a:off x="2308134" y="3632733"/>
            <a:ext cx="2639502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rPr>
              <a:t>Hyper-Parameter Tunning</a:t>
            </a:r>
            <a:endParaRPr sz="2200">
              <a:solidFill>
                <a:schemeClr val="lt2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2332" name="Google Shape;2332;p55"/>
          <p:cNvSpPr txBox="1"/>
          <p:nvPr/>
        </p:nvSpPr>
        <p:spPr>
          <a:xfrm flipH="1">
            <a:off x="2556288" y="3939017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</a:rPr>
              <a:t>Grid search method with a set of hyperparameters</a:t>
            </a:r>
          </a:p>
        </p:txBody>
      </p:sp>
      <p:sp>
        <p:nvSpPr>
          <p:cNvPr id="2333" name="Google Shape;2333;p55"/>
          <p:cNvSpPr txBox="1"/>
          <p:nvPr/>
        </p:nvSpPr>
        <p:spPr>
          <a:xfrm flipH="1">
            <a:off x="4451985" y="902376"/>
            <a:ext cx="21432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</a:rPr>
              <a:t>Optimal Model Training</a:t>
            </a:r>
          </a:p>
        </p:txBody>
      </p:sp>
      <p:sp>
        <p:nvSpPr>
          <p:cNvPr id="2334" name="Google Shape;2334;p55"/>
          <p:cNvSpPr txBox="1"/>
          <p:nvPr/>
        </p:nvSpPr>
        <p:spPr>
          <a:xfrm flipH="1">
            <a:off x="4414388" y="211468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</a:rPr>
              <a:t>Train the models using the best hyperparameters</a:t>
            </a:r>
          </a:p>
        </p:txBody>
      </p:sp>
      <p:sp>
        <p:nvSpPr>
          <p:cNvPr id="2335" name="Google Shape;2335;p55"/>
          <p:cNvSpPr txBox="1"/>
          <p:nvPr/>
        </p:nvSpPr>
        <p:spPr>
          <a:xfrm flipH="1">
            <a:off x="6310085" y="3865845"/>
            <a:ext cx="21432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rPr>
              <a:t>Performance Evaluation</a:t>
            </a:r>
            <a:endParaRPr sz="2200">
              <a:solidFill>
                <a:schemeClr val="lt2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2336" name="Google Shape;2336;p55"/>
          <p:cNvSpPr txBox="1"/>
          <p:nvPr/>
        </p:nvSpPr>
        <p:spPr>
          <a:xfrm flipH="1">
            <a:off x="6234888" y="4224767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Compare performance between the models</a:t>
            </a:r>
            <a:endParaRPr lang="en">
              <a:solidFill>
                <a:schemeClr val="dk1"/>
              </a:solidFill>
              <a:latin typeface="Barlow"/>
              <a:ea typeface="Barlow"/>
              <a:cs typeface="Barlow"/>
            </a:endParaRPr>
          </a:p>
        </p:txBody>
      </p:sp>
      <p:cxnSp>
        <p:nvCxnSpPr>
          <p:cNvPr id="2337" name="Google Shape;2337;p55"/>
          <p:cNvCxnSpPr>
            <a:cxnSpLocks/>
          </p:cNvCxnSpPr>
          <p:nvPr/>
        </p:nvCxnSpPr>
        <p:spPr>
          <a:xfrm>
            <a:off x="7700174" y="2648751"/>
            <a:ext cx="72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8" name="Google Shape;2338;p55"/>
          <p:cNvCxnSpPr>
            <a:cxnSpLocks/>
          </p:cNvCxnSpPr>
          <p:nvPr/>
        </p:nvCxnSpPr>
        <p:spPr>
          <a:xfrm flipV="1">
            <a:off x="1769774" y="1882251"/>
            <a:ext cx="12" cy="410313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339" name="Google Shape;2339;p55"/>
          <p:cNvCxnSpPr>
            <a:cxnSpLocks/>
          </p:cNvCxnSpPr>
          <p:nvPr/>
        </p:nvCxnSpPr>
        <p:spPr>
          <a:xfrm>
            <a:off x="3627874" y="3004851"/>
            <a:ext cx="11" cy="244376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340" name="Google Shape;2340;p55"/>
          <p:cNvCxnSpPr>
            <a:cxnSpLocks/>
          </p:cNvCxnSpPr>
          <p:nvPr/>
        </p:nvCxnSpPr>
        <p:spPr>
          <a:xfrm flipH="1">
            <a:off x="5485986" y="1882338"/>
            <a:ext cx="12" cy="410313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341" name="Google Shape;2341;p55"/>
          <p:cNvCxnSpPr>
            <a:cxnSpLocks/>
          </p:cNvCxnSpPr>
          <p:nvPr/>
        </p:nvCxnSpPr>
        <p:spPr>
          <a:xfrm>
            <a:off x="7344074" y="3004851"/>
            <a:ext cx="12" cy="477487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" name="Subtítulo 8">
            <a:extLst>
              <a:ext uri="{FF2B5EF4-FFF2-40B4-BE49-F238E27FC236}">
                <a16:creationId xmlns:a16="http://schemas.microsoft.com/office/drawing/2014/main" id="{E6B47315-C612-CD35-49B2-81794DC57BA6}"/>
              </a:ext>
            </a:extLst>
          </p:cNvPr>
          <p:cNvSpPr txBox="1">
            <a:spLocks/>
          </p:cNvSpPr>
          <p:nvPr/>
        </p:nvSpPr>
        <p:spPr>
          <a:xfrm>
            <a:off x="8537263" y="4668585"/>
            <a:ext cx="482229" cy="3956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600" b="1">
                <a:solidFill>
                  <a:schemeClr val="accent5"/>
                </a:solidFill>
                <a:latin typeface="Barlow" panose="00000500000000000000" pitchFamily="2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4255146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39"/>
          <p:cNvSpPr txBox="1">
            <a:spLocks noGrp="1"/>
          </p:cNvSpPr>
          <p:nvPr>
            <p:ph type="title"/>
          </p:nvPr>
        </p:nvSpPr>
        <p:spPr>
          <a:xfrm>
            <a:off x="863620" y="574420"/>
            <a:ext cx="4441500" cy="74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Initial model training</a:t>
            </a:r>
            <a:endParaRPr err="1"/>
          </a:p>
        </p:txBody>
      </p:sp>
      <p:sp>
        <p:nvSpPr>
          <p:cNvPr id="1103" name="Google Shape;1103;p39"/>
          <p:cNvSpPr txBox="1">
            <a:spLocks noGrp="1"/>
          </p:cNvSpPr>
          <p:nvPr>
            <p:ph type="subTitle" idx="1"/>
          </p:nvPr>
        </p:nvSpPr>
        <p:spPr>
          <a:xfrm>
            <a:off x="554796" y="1654431"/>
            <a:ext cx="4103112" cy="29146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  <a:p>
            <a:pPr indent="-330200">
              <a:lnSpc>
                <a:spcPct val="114999"/>
              </a:lnSpc>
            </a:pPr>
            <a:r>
              <a:rPr lang="en-US" sz="2000"/>
              <a:t>Used default parameters from the libraries</a:t>
            </a:r>
          </a:p>
          <a:p>
            <a:pPr marL="127000" indent="0">
              <a:lnSpc>
                <a:spcPct val="114999"/>
              </a:lnSpc>
              <a:buNone/>
            </a:pPr>
            <a:endParaRPr lang="en-US" sz="2000"/>
          </a:p>
          <a:p>
            <a:pPr indent="-330200">
              <a:lnSpc>
                <a:spcPct val="114999"/>
              </a:lnSpc>
            </a:pPr>
            <a:r>
              <a:rPr lang="en-US" sz="2000"/>
              <a:t>The exception being Logistic Regression, since L1 regularization needed more iterations to converge</a:t>
            </a:r>
          </a:p>
        </p:txBody>
      </p:sp>
      <p:sp>
        <p:nvSpPr>
          <p:cNvPr id="1397" name="Google Shape;1397;p39"/>
          <p:cNvSpPr/>
          <p:nvPr/>
        </p:nvSpPr>
        <p:spPr>
          <a:xfrm>
            <a:off x="7543375" y="952250"/>
            <a:ext cx="369600" cy="3696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39"/>
          <p:cNvSpPr/>
          <p:nvPr/>
        </p:nvSpPr>
        <p:spPr>
          <a:xfrm>
            <a:off x="8004588" y="1321939"/>
            <a:ext cx="213000" cy="213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67BD1192-ECEA-50A8-1428-0AFADD51F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532" y="546952"/>
            <a:ext cx="3442535" cy="429774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3DF6450-F535-26D5-B04A-00A01DC0F1C6}"/>
                  </a:ext>
                </a:extLst>
              </p14:cNvPr>
              <p14:cNvContentPartPr/>
              <p14:nvPr/>
            </p14:nvContentPartPr>
            <p14:xfrm>
              <a:off x="7613733" y="1221957"/>
              <a:ext cx="240124" cy="9399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3DF6450-F535-26D5-B04A-00A01DC0F1C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77786" y="-657843"/>
                <a:ext cx="311658" cy="37596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ubtítulo 8">
            <a:extLst>
              <a:ext uri="{FF2B5EF4-FFF2-40B4-BE49-F238E27FC236}">
                <a16:creationId xmlns:a16="http://schemas.microsoft.com/office/drawing/2014/main" id="{5EFD3926-835B-AAC1-0740-85777E1D3C42}"/>
              </a:ext>
            </a:extLst>
          </p:cNvPr>
          <p:cNvSpPr txBox="1">
            <a:spLocks/>
          </p:cNvSpPr>
          <p:nvPr/>
        </p:nvSpPr>
        <p:spPr>
          <a:xfrm>
            <a:off x="8537263" y="4668585"/>
            <a:ext cx="482229" cy="3956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600" b="1">
                <a:solidFill>
                  <a:schemeClr val="accent5"/>
                </a:solidFill>
                <a:latin typeface="Barlow" panose="00000500000000000000" pitchFamily="2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400567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39"/>
          <p:cNvSpPr txBox="1">
            <a:spLocks noGrp="1"/>
          </p:cNvSpPr>
          <p:nvPr>
            <p:ph type="title"/>
          </p:nvPr>
        </p:nvSpPr>
        <p:spPr>
          <a:xfrm>
            <a:off x="863620" y="574420"/>
            <a:ext cx="4223428" cy="11103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Hyper-Parameter Tuning</a:t>
            </a:r>
          </a:p>
        </p:txBody>
      </p:sp>
      <p:sp>
        <p:nvSpPr>
          <p:cNvPr id="1103" name="Google Shape;1103;p39"/>
          <p:cNvSpPr txBox="1">
            <a:spLocks noGrp="1"/>
          </p:cNvSpPr>
          <p:nvPr>
            <p:ph type="subTitle" idx="1"/>
          </p:nvPr>
        </p:nvSpPr>
        <p:spPr>
          <a:xfrm>
            <a:off x="554796" y="1654431"/>
            <a:ext cx="4103112" cy="29146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  <a:p>
            <a:pPr indent="-330200">
              <a:lnSpc>
                <a:spcPct val="114999"/>
              </a:lnSpc>
            </a:pPr>
            <a:r>
              <a:rPr lang="en-US" sz="2000"/>
              <a:t>Grid Search K-fold cross validation technique using </a:t>
            </a:r>
            <a:r>
              <a:rPr lang="en-US" sz="2000" err="1"/>
              <a:t>sklearn</a:t>
            </a:r>
            <a:r>
              <a:rPr lang="en-US" sz="2000"/>
              <a:t> </a:t>
            </a:r>
            <a:r>
              <a:rPr lang="en-US" sz="2000" err="1"/>
              <a:t>GridSearchSV</a:t>
            </a:r>
            <a:r>
              <a:rPr lang="en-US" sz="2000"/>
              <a:t> class</a:t>
            </a:r>
          </a:p>
          <a:p>
            <a:pPr indent="-330200">
              <a:lnSpc>
                <a:spcPct val="114999"/>
              </a:lnSpc>
            </a:pPr>
            <a:endParaRPr lang="en-US" sz="2000"/>
          </a:p>
          <a:p>
            <a:pPr indent="-330200">
              <a:lnSpc>
                <a:spcPct val="114999"/>
              </a:lnSpc>
            </a:pPr>
            <a:r>
              <a:rPr lang="en-US" sz="2000"/>
              <a:t>Predefined set of Hyper-Parameters selected from research</a:t>
            </a:r>
          </a:p>
        </p:txBody>
      </p:sp>
      <p:sp>
        <p:nvSpPr>
          <p:cNvPr id="1397" name="Google Shape;1397;p39"/>
          <p:cNvSpPr/>
          <p:nvPr/>
        </p:nvSpPr>
        <p:spPr>
          <a:xfrm>
            <a:off x="7543375" y="952250"/>
            <a:ext cx="369600" cy="3696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39"/>
          <p:cNvSpPr/>
          <p:nvPr/>
        </p:nvSpPr>
        <p:spPr>
          <a:xfrm>
            <a:off x="8004588" y="1321939"/>
            <a:ext cx="213000" cy="213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3DF6450-F535-26D5-B04A-00A01DC0F1C6}"/>
                  </a:ext>
                </a:extLst>
              </p14:cNvPr>
              <p14:cNvContentPartPr/>
              <p14:nvPr/>
            </p14:nvContentPartPr>
            <p14:xfrm>
              <a:off x="7613733" y="1221957"/>
              <a:ext cx="240124" cy="9399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3DF6450-F535-26D5-B04A-00A01DC0F1C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77786" y="-657843"/>
                <a:ext cx="311658" cy="375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4E7F169-E000-88D8-40EB-1D92D8FDA3C1}"/>
                  </a:ext>
                </a:extLst>
              </p14:cNvPr>
              <p14:cNvContentPartPr/>
              <p14:nvPr/>
            </p14:nvContentPartPr>
            <p14:xfrm>
              <a:off x="4380246" y="1146759"/>
              <a:ext cx="9399" cy="9399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4E7F169-E000-88D8-40EB-1D92D8FDA3C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40346" y="-733041"/>
                <a:ext cx="1879800" cy="37596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5" descr="Table&#10;&#10;Description automatically generated">
            <a:extLst>
              <a:ext uri="{FF2B5EF4-FFF2-40B4-BE49-F238E27FC236}">
                <a16:creationId xmlns:a16="http://schemas.microsoft.com/office/drawing/2014/main" id="{426638B6-7E6D-237D-6B0C-B87EADB72E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2421" y="326884"/>
            <a:ext cx="3681254" cy="4354057"/>
          </a:xfrm>
          <a:prstGeom prst="rect">
            <a:avLst/>
          </a:prstGeom>
        </p:spPr>
      </p:pic>
      <p:sp>
        <p:nvSpPr>
          <p:cNvPr id="3" name="Subtítulo 8">
            <a:extLst>
              <a:ext uri="{FF2B5EF4-FFF2-40B4-BE49-F238E27FC236}">
                <a16:creationId xmlns:a16="http://schemas.microsoft.com/office/drawing/2014/main" id="{D3A577CE-F1AB-0973-9602-760A07639F1C}"/>
              </a:ext>
            </a:extLst>
          </p:cNvPr>
          <p:cNvSpPr txBox="1">
            <a:spLocks/>
          </p:cNvSpPr>
          <p:nvPr/>
        </p:nvSpPr>
        <p:spPr>
          <a:xfrm>
            <a:off x="8537263" y="4668585"/>
            <a:ext cx="482229" cy="3956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600" b="1">
                <a:solidFill>
                  <a:schemeClr val="accent5"/>
                </a:solidFill>
                <a:latin typeface="Barlow" panose="00000500000000000000" pitchFamily="2" charset="0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811539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39"/>
          <p:cNvSpPr txBox="1">
            <a:spLocks noGrp="1"/>
          </p:cNvSpPr>
          <p:nvPr>
            <p:ph type="title"/>
          </p:nvPr>
        </p:nvSpPr>
        <p:spPr>
          <a:xfrm>
            <a:off x="863620" y="574420"/>
            <a:ext cx="4223428" cy="11103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Performance Evaluation Metrics</a:t>
            </a:r>
          </a:p>
        </p:txBody>
      </p:sp>
      <p:sp>
        <p:nvSpPr>
          <p:cNvPr id="1103" name="Google Shape;1103;p39"/>
          <p:cNvSpPr txBox="1">
            <a:spLocks noGrp="1"/>
          </p:cNvSpPr>
          <p:nvPr>
            <p:ph type="subTitle" idx="1"/>
          </p:nvPr>
        </p:nvSpPr>
        <p:spPr>
          <a:xfrm>
            <a:off x="983421" y="1684510"/>
            <a:ext cx="4103112" cy="29146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800"/>
          </a:p>
          <a:p>
            <a:pPr indent="-330200">
              <a:lnSpc>
                <a:spcPct val="114999"/>
              </a:lnSpc>
            </a:pPr>
            <a:r>
              <a:rPr lang="en" sz="1800"/>
              <a:t>Accuracy</a:t>
            </a:r>
          </a:p>
          <a:p>
            <a:pPr indent="-330200">
              <a:lnSpc>
                <a:spcPct val="114999"/>
              </a:lnSpc>
            </a:pPr>
            <a:r>
              <a:rPr lang="en" sz="1800"/>
              <a:t>Recall</a:t>
            </a:r>
          </a:p>
          <a:p>
            <a:pPr indent="-330200">
              <a:lnSpc>
                <a:spcPct val="114999"/>
              </a:lnSpc>
            </a:pPr>
            <a:r>
              <a:rPr lang="en" sz="1800"/>
              <a:t>Precision</a:t>
            </a:r>
          </a:p>
          <a:p>
            <a:pPr indent="-330200">
              <a:lnSpc>
                <a:spcPct val="114999"/>
              </a:lnSpc>
            </a:pPr>
            <a:r>
              <a:rPr lang="en" sz="1800"/>
              <a:t>F1-Score</a:t>
            </a:r>
          </a:p>
          <a:p>
            <a:pPr indent="-330200">
              <a:lnSpc>
                <a:spcPct val="114999"/>
              </a:lnSpc>
              <a:buClr>
                <a:srgbClr val="FFC654"/>
              </a:buClr>
            </a:pPr>
            <a:r>
              <a:rPr lang="en" sz="1800"/>
              <a:t>Balanced Accuracy</a:t>
            </a:r>
          </a:p>
        </p:txBody>
      </p:sp>
      <p:sp>
        <p:nvSpPr>
          <p:cNvPr id="1397" name="Google Shape;1397;p39"/>
          <p:cNvSpPr/>
          <p:nvPr/>
        </p:nvSpPr>
        <p:spPr>
          <a:xfrm>
            <a:off x="7543375" y="952250"/>
            <a:ext cx="369600" cy="3696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39"/>
          <p:cNvSpPr/>
          <p:nvPr/>
        </p:nvSpPr>
        <p:spPr>
          <a:xfrm>
            <a:off x="8004588" y="1321939"/>
            <a:ext cx="213000" cy="213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3DF6450-F535-26D5-B04A-00A01DC0F1C6}"/>
                  </a:ext>
                </a:extLst>
              </p14:cNvPr>
              <p14:cNvContentPartPr/>
              <p14:nvPr/>
            </p14:nvContentPartPr>
            <p14:xfrm>
              <a:off x="7613733" y="1221957"/>
              <a:ext cx="240124" cy="9399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3DF6450-F535-26D5-B04A-00A01DC0F1C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77786" y="-657843"/>
                <a:ext cx="311658" cy="375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4E7F169-E000-88D8-40EB-1D92D8FDA3C1}"/>
                  </a:ext>
                </a:extLst>
              </p14:cNvPr>
              <p14:cNvContentPartPr/>
              <p14:nvPr/>
            </p14:nvContentPartPr>
            <p14:xfrm>
              <a:off x="4380246" y="1146759"/>
              <a:ext cx="9399" cy="9399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4E7F169-E000-88D8-40EB-1D92D8FDA3C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40346" y="-733041"/>
                <a:ext cx="1879800" cy="37596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Google Shape;1103;p39">
            <a:extLst>
              <a:ext uri="{FF2B5EF4-FFF2-40B4-BE49-F238E27FC236}">
                <a16:creationId xmlns:a16="http://schemas.microsoft.com/office/drawing/2014/main" id="{F39E55DD-A538-0320-12C4-813ED254804F}"/>
              </a:ext>
            </a:extLst>
          </p:cNvPr>
          <p:cNvSpPr txBox="1">
            <a:spLocks/>
          </p:cNvSpPr>
          <p:nvPr/>
        </p:nvSpPr>
        <p:spPr>
          <a:xfrm>
            <a:off x="4572341" y="1686515"/>
            <a:ext cx="4103112" cy="2914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Barlow Light"/>
              <a:buChar char="★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buFont typeface="Barlow Light"/>
              <a:buNone/>
            </a:pPr>
            <a:endParaRPr lang="en" sz="1800"/>
          </a:p>
          <a:p>
            <a:pPr indent="-330200">
              <a:lnSpc>
                <a:spcPct val="114999"/>
              </a:lnSpc>
            </a:pPr>
            <a:r>
              <a:rPr lang="en" sz="1800"/>
              <a:t>ROC curve</a:t>
            </a:r>
          </a:p>
          <a:p>
            <a:pPr indent="-330200">
              <a:lnSpc>
                <a:spcPct val="114999"/>
              </a:lnSpc>
            </a:pPr>
            <a:r>
              <a:rPr lang="en" sz="1800"/>
              <a:t>Precision-</a:t>
            </a:r>
            <a:r>
              <a:rPr lang="en" sz="1800" err="1"/>
              <a:t>Recal</a:t>
            </a:r>
            <a:r>
              <a:rPr lang="en" sz="1800"/>
              <a:t> curve</a:t>
            </a:r>
          </a:p>
          <a:p>
            <a:pPr indent="-330200">
              <a:lnSpc>
                <a:spcPct val="114999"/>
              </a:lnSpc>
            </a:pPr>
            <a:r>
              <a:rPr lang="en" sz="1800"/>
              <a:t>Class Prediction Error</a:t>
            </a:r>
          </a:p>
        </p:txBody>
      </p:sp>
      <p:sp>
        <p:nvSpPr>
          <p:cNvPr id="3" name="Subtítulo 8">
            <a:extLst>
              <a:ext uri="{FF2B5EF4-FFF2-40B4-BE49-F238E27FC236}">
                <a16:creationId xmlns:a16="http://schemas.microsoft.com/office/drawing/2014/main" id="{EFB7A923-8144-DD8A-716F-F8B60E0331AF}"/>
              </a:ext>
            </a:extLst>
          </p:cNvPr>
          <p:cNvSpPr txBox="1">
            <a:spLocks/>
          </p:cNvSpPr>
          <p:nvPr/>
        </p:nvSpPr>
        <p:spPr>
          <a:xfrm>
            <a:off x="8537263" y="4668585"/>
            <a:ext cx="482229" cy="3956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600" b="1">
                <a:solidFill>
                  <a:schemeClr val="accent5"/>
                </a:solidFill>
                <a:latin typeface="Barlow" panose="00000500000000000000" pitchFamily="2" charset="0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415396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37"/>
          <p:cNvSpPr txBox="1">
            <a:spLocks noGrp="1"/>
          </p:cNvSpPr>
          <p:nvPr>
            <p:ph type="title"/>
          </p:nvPr>
        </p:nvSpPr>
        <p:spPr>
          <a:xfrm>
            <a:off x="713225" y="2003375"/>
            <a:ext cx="3456328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tx2">
                    <a:lumMod val="75000"/>
                  </a:schemeClr>
                </a:solidFill>
              </a:rPr>
              <a:t>Results</a:t>
            </a:r>
            <a:r>
              <a:rPr lang="en-US" sz="4400"/>
              <a:t> and Analysis</a:t>
            </a:r>
          </a:p>
        </p:txBody>
      </p:sp>
      <p:sp>
        <p:nvSpPr>
          <p:cNvPr id="866" name="Google Shape;866;p37"/>
          <p:cNvSpPr txBox="1">
            <a:spLocks noGrp="1"/>
          </p:cNvSpPr>
          <p:nvPr>
            <p:ph type="title" idx="2"/>
          </p:nvPr>
        </p:nvSpPr>
        <p:spPr>
          <a:xfrm>
            <a:off x="713225" y="8605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087" name="Google Shape;1087;p37"/>
          <p:cNvSpPr/>
          <p:nvPr/>
        </p:nvSpPr>
        <p:spPr>
          <a:xfrm>
            <a:off x="7863050" y="479875"/>
            <a:ext cx="369600" cy="3696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37"/>
          <p:cNvSpPr/>
          <p:nvPr/>
        </p:nvSpPr>
        <p:spPr>
          <a:xfrm>
            <a:off x="8324263" y="849564"/>
            <a:ext cx="213000" cy="213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m 4" descr="Uma imagem com estrela, esguro, perto&#10;&#10;Descrição gerada automaticamente">
            <a:extLst>
              <a:ext uri="{FF2B5EF4-FFF2-40B4-BE49-F238E27FC236}">
                <a16:creationId xmlns:a16="http://schemas.microsoft.com/office/drawing/2014/main" id="{E72E7EE7-DF0D-49B6-F36B-1AA66AB3B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553" y="901003"/>
            <a:ext cx="4504040" cy="3716143"/>
          </a:xfrm>
          <a:prstGeom prst="rect">
            <a:avLst/>
          </a:prstGeom>
        </p:spPr>
      </p:pic>
      <p:sp>
        <p:nvSpPr>
          <p:cNvPr id="2" name="Subtítulo 8">
            <a:extLst>
              <a:ext uri="{FF2B5EF4-FFF2-40B4-BE49-F238E27FC236}">
                <a16:creationId xmlns:a16="http://schemas.microsoft.com/office/drawing/2014/main" id="{62744636-55B1-C044-3D4F-11A7DD89B82E}"/>
              </a:ext>
            </a:extLst>
          </p:cNvPr>
          <p:cNvSpPr txBox="1">
            <a:spLocks/>
          </p:cNvSpPr>
          <p:nvPr/>
        </p:nvSpPr>
        <p:spPr>
          <a:xfrm>
            <a:off x="8537263" y="4668585"/>
            <a:ext cx="482229" cy="3956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600" b="1">
                <a:solidFill>
                  <a:schemeClr val="accent5"/>
                </a:solidFill>
                <a:latin typeface="Barlow" panose="00000500000000000000" pitchFamily="2" charset="0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26387841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39"/>
          <p:cNvSpPr txBox="1">
            <a:spLocks noGrp="1"/>
          </p:cNvSpPr>
          <p:nvPr>
            <p:ph type="title"/>
          </p:nvPr>
        </p:nvSpPr>
        <p:spPr>
          <a:xfrm>
            <a:off x="720745" y="574419"/>
            <a:ext cx="4441500" cy="74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Initial Training Results</a:t>
            </a:r>
          </a:p>
        </p:txBody>
      </p:sp>
      <p:sp>
        <p:nvSpPr>
          <p:cNvPr id="1397" name="Google Shape;1397;p39"/>
          <p:cNvSpPr/>
          <p:nvPr/>
        </p:nvSpPr>
        <p:spPr>
          <a:xfrm>
            <a:off x="7543375" y="952250"/>
            <a:ext cx="369600" cy="3696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39"/>
          <p:cNvSpPr/>
          <p:nvPr/>
        </p:nvSpPr>
        <p:spPr>
          <a:xfrm>
            <a:off x="7912975" y="1285033"/>
            <a:ext cx="213000" cy="213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CA06DC1-08E9-EF63-2838-852F2E8C49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6" r="1991"/>
          <a:stretch/>
        </p:blipFill>
        <p:spPr>
          <a:xfrm>
            <a:off x="973873" y="1869364"/>
            <a:ext cx="7152102" cy="2005419"/>
          </a:xfrm>
          <a:prstGeom prst="rect">
            <a:avLst/>
          </a:prstGeom>
        </p:spPr>
      </p:pic>
      <p:sp>
        <p:nvSpPr>
          <p:cNvPr id="7" name="Right Brace 3">
            <a:extLst>
              <a:ext uri="{FF2B5EF4-FFF2-40B4-BE49-F238E27FC236}">
                <a16:creationId xmlns:a16="http://schemas.microsoft.com/office/drawing/2014/main" id="{BE0D2B21-F6A8-2D26-3739-35E066D30185}"/>
              </a:ext>
            </a:extLst>
          </p:cNvPr>
          <p:cNvSpPr/>
          <p:nvPr/>
        </p:nvSpPr>
        <p:spPr>
          <a:xfrm>
            <a:off x="8125975" y="3293327"/>
            <a:ext cx="269072" cy="293910"/>
          </a:xfrm>
          <a:prstGeom prst="rightBrace">
            <a:avLst/>
          </a:prstGeom>
          <a:noFill/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2">
                    <a:lumMod val="75000"/>
                  </a:schemeClr>
                </a:solidFill>
              </a:ln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Google Shape;1103;p39">
            <a:extLst>
              <a:ext uri="{FF2B5EF4-FFF2-40B4-BE49-F238E27FC236}">
                <a16:creationId xmlns:a16="http://schemas.microsoft.com/office/drawing/2014/main" id="{A86A8AC5-2C17-40A6-C6C1-CA8E39048CE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260511" y="3099304"/>
            <a:ext cx="942962" cy="3880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Best 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Models</a:t>
            </a:r>
          </a:p>
        </p:txBody>
      </p:sp>
      <p:sp>
        <p:nvSpPr>
          <p:cNvPr id="10" name="Right Brace 3">
            <a:extLst>
              <a:ext uri="{FF2B5EF4-FFF2-40B4-BE49-F238E27FC236}">
                <a16:creationId xmlns:a16="http://schemas.microsoft.com/office/drawing/2014/main" id="{8AD98EB5-FF74-6D25-B459-020E34CDA011}"/>
              </a:ext>
            </a:extLst>
          </p:cNvPr>
          <p:cNvSpPr/>
          <p:nvPr/>
        </p:nvSpPr>
        <p:spPr>
          <a:xfrm rot="10800000">
            <a:off x="772069" y="3106003"/>
            <a:ext cx="134536" cy="148332"/>
          </a:xfrm>
          <a:prstGeom prst="rightBrace">
            <a:avLst/>
          </a:prstGeom>
          <a:noFill/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2">
                    <a:lumMod val="75000"/>
                  </a:schemeClr>
                </a:solidFill>
              </a:ln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Google Shape;1103;p39">
            <a:extLst>
              <a:ext uri="{FF2B5EF4-FFF2-40B4-BE49-F238E27FC236}">
                <a16:creationId xmlns:a16="http://schemas.microsoft.com/office/drawing/2014/main" id="{A2EFF549-A8F2-C518-0EF7-CD7D89C8D523}"/>
              </a:ext>
            </a:extLst>
          </p:cNvPr>
          <p:cNvSpPr txBox="1">
            <a:spLocks/>
          </p:cNvSpPr>
          <p:nvPr/>
        </p:nvSpPr>
        <p:spPr>
          <a:xfrm>
            <a:off x="-2722" y="2792124"/>
            <a:ext cx="942962" cy="388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Barlow Light"/>
              <a:buChar char="★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buFont typeface="Barlow Light"/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Worst Model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7CF4963-D22F-8C78-7AEE-BD77677B0176}"/>
              </a:ext>
            </a:extLst>
          </p:cNvPr>
          <p:cNvSpPr/>
          <p:nvPr/>
        </p:nvSpPr>
        <p:spPr>
          <a:xfrm>
            <a:off x="2776475" y="2416098"/>
            <a:ext cx="490654" cy="1375317"/>
          </a:xfrm>
          <a:prstGeom prst="rect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3EBF312-B08D-8B42-0CAD-09890D118173}"/>
              </a:ext>
            </a:extLst>
          </p:cNvPr>
          <p:cNvSpPr/>
          <p:nvPr/>
        </p:nvSpPr>
        <p:spPr>
          <a:xfrm>
            <a:off x="4415705" y="2411645"/>
            <a:ext cx="490654" cy="1375317"/>
          </a:xfrm>
          <a:prstGeom prst="rect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6EBE52E5-3B57-28D2-8F15-D39217E2C0ED}"/>
              </a:ext>
            </a:extLst>
          </p:cNvPr>
          <p:cNvSpPr/>
          <p:nvPr/>
        </p:nvSpPr>
        <p:spPr>
          <a:xfrm>
            <a:off x="6025513" y="2418344"/>
            <a:ext cx="490654" cy="1375317"/>
          </a:xfrm>
          <a:prstGeom prst="rect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Google Shape;1103;p39">
            <a:extLst>
              <a:ext uri="{FF2B5EF4-FFF2-40B4-BE49-F238E27FC236}">
                <a16:creationId xmlns:a16="http://schemas.microsoft.com/office/drawing/2014/main" id="{88908763-C2E2-D93E-EEE4-4C426D2F627C}"/>
              </a:ext>
            </a:extLst>
          </p:cNvPr>
          <p:cNvSpPr txBox="1">
            <a:spLocks/>
          </p:cNvSpPr>
          <p:nvPr/>
        </p:nvSpPr>
        <p:spPr>
          <a:xfrm>
            <a:off x="2334823" y="4148618"/>
            <a:ext cx="4430201" cy="388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Barlow Light"/>
              <a:buChar char="★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buFont typeface="Barlow Light"/>
              <a:buNone/>
            </a:pPr>
            <a:r>
              <a:rPr lang="en-US" dirty="0">
                <a:solidFill>
                  <a:schemeClr val="accent6"/>
                </a:solidFill>
              </a:rPr>
              <a:t>The classification of Stars had better metrics, when compared with Galaxies and Quasars, across all models</a:t>
            </a:r>
          </a:p>
        </p:txBody>
      </p:sp>
      <p:sp>
        <p:nvSpPr>
          <p:cNvPr id="2" name="Subtítulo 8">
            <a:extLst>
              <a:ext uri="{FF2B5EF4-FFF2-40B4-BE49-F238E27FC236}">
                <a16:creationId xmlns:a16="http://schemas.microsoft.com/office/drawing/2014/main" id="{412B27BE-1C0E-8B43-BE9B-321ADC5312A1}"/>
              </a:ext>
            </a:extLst>
          </p:cNvPr>
          <p:cNvSpPr txBox="1">
            <a:spLocks/>
          </p:cNvSpPr>
          <p:nvPr/>
        </p:nvSpPr>
        <p:spPr>
          <a:xfrm>
            <a:off x="8537263" y="4668585"/>
            <a:ext cx="482229" cy="3956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600" b="1">
                <a:solidFill>
                  <a:schemeClr val="accent5"/>
                </a:solidFill>
                <a:latin typeface="Barlow" panose="00000500000000000000" pitchFamily="2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174356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uiExpand="1" build="p"/>
      <p:bldP spid="10" grpId="0" animBg="1"/>
      <p:bldP spid="12" grpId="0" uiExpand="1" build="p"/>
      <p:bldP spid="17" grpId="0" animBg="1"/>
      <p:bldP spid="18" grpId="0" animBg="1"/>
      <p:bldP spid="19" grpId="0" animBg="1"/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39"/>
          <p:cNvSpPr txBox="1">
            <a:spLocks noGrp="1"/>
          </p:cNvSpPr>
          <p:nvPr>
            <p:ph type="title"/>
          </p:nvPr>
        </p:nvSpPr>
        <p:spPr>
          <a:xfrm>
            <a:off x="870570" y="762350"/>
            <a:ext cx="6222748" cy="74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800" dirty="0">
                <a:solidFill>
                  <a:schemeClr val="tx2">
                    <a:lumMod val="75000"/>
                  </a:schemeClr>
                </a:solidFill>
              </a:rPr>
              <a:t>Confusion Matrixes </a:t>
            </a:r>
            <a:r>
              <a:rPr lang="en" sz="2800" dirty="0"/>
              <a:t>After Hyperparameter Tuning</a:t>
            </a:r>
          </a:p>
        </p:txBody>
      </p:sp>
      <p:sp>
        <p:nvSpPr>
          <p:cNvPr id="1397" name="Google Shape;1397;p39"/>
          <p:cNvSpPr/>
          <p:nvPr/>
        </p:nvSpPr>
        <p:spPr>
          <a:xfrm>
            <a:off x="7543375" y="952250"/>
            <a:ext cx="369600" cy="3696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39"/>
          <p:cNvSpPr/>
          <p:nvPr/>
        </p:nvSpPr>
        <p:spPr>
          <a:xfrm>
            <a:off x="7912975" y="1285033"/>
            <a:ext cx="213000" cy="213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B2CFDEF-16AE-B439-4820-554FFAAFC1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4903" y="1771734"/>
            <a:ext cx="2585981" cy="188695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3A7CE37-4E04-F23C-C06D-F190F305C1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44541" y="1769765"/>
            <a:ext cx="2585982" cy="188695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364454C-AB40-9E81-94DC-6FA7A882EC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24180" y="1769765"/>
            <a:ext cx="2585982" cy="1886958"/>
          </a:xfrm>
          <a:prstGeom prst="rect">
            <a:avLst/>
          </a:prstGeom>
        </p:spPr>
      </p:pic>
      <p:sp>
        <p:nvSpPr>
          <p:cNvPr id="12" name="Google Shape;1103;p39">
            <a:extLst>
              <a:ext uri="{FF2B5EF4-FFF2-40B4-BE49-F238E27FC236}">
                <a16:creationId xmlns:a16="http://schemas.microsoft.com/office/drawing/2014/main" id="{0F9A20C7-FA98-825F-E56F-C43ACADC18B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64903" y="3718562"/>
            <a:ext cx="2585981" cy="3880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</a:rPr>
              <a:t>Logistic Regression with no Regularization</a:t>
            </a:r>
          </a:p>
        </p:txBody>
      </p:sp>
      <p:sp>
        <p:nvSpPr>
          <p:cNvPr id="13" name="Google Shape;1103;p39">
            <a:extLst>
              <a:ext uri="{FF2B5EF4-FFF2-40B4-BE49-F238E27FC236}">
                <a16:creationId xmlns:a16="http://schemas.microsoft.com/office/drawing/2014/main" id="{DB487F6F-0335-C1B5-2101-A801FC8E06F0}"/>
              </a:ext>
            </a:extLst>
          </p:cNvPr>
          <p:cNvSpPr txBox="1">
            <a:spLocks/>
          </p:cNvSpPr>
          <p:nvPr/>
        </p:nvSpPr>
        <p:spPr>
          <a:xfrm>
            <a:off x="3244542" y="3707665"/>
            <a:ext cx="2585981" cy="388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Barlow Light"/>
              <a:buChar char="★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buFont typeface="Barlow Light"/>
              <a:buNone/>
            </a:pPr>
            <a:r>
              <a:rPr lang="en-US" dirty="0">
                <a:solidFill>
                  <a:schemeClr val="accent6"/>
                </a:solidFill>
              </a:rPr>
              <a:t>Logistic Regression with L1 Regularization</a:t>
            </a:r>
          </a:p>
        </p:txBody>
      </p:sp>
      <p:sp>
        <p:nvSpPr>
          <p:cNvPr id="14" name="Google Shape;1103;p39">
            <a:extLst>
              <a:ext uri="{FF2B5EF4-FFF2-40B4-BE49-F238E27FC236}">
                <a16:creationId xmlns:a16="http://schemas.microsoft.com/office/drawing/2014/main" id="{C6346A41-5FB2-A3C9-FCB8-FEB49D65F198}"/>
              </a:ext>
            </a:extLst>
          </p:cNvPr>
          <p:cNvSpPr txBox="1">
            <a:spLocks/>
          </p:cNvSpPr>
          <p:nvPr/>
        </p:nvSpPr>
        <p:spPr>
          <a:xfrm>
            <a:off x="5924181" y="3707665"/>
            <a:ext cx="2585981" cy="388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Barlow Light"/>
              <a:buChar char="★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buFont typeface="Barlow Light"/>
              <a:buNone/>
            </a:pPr>
            <a:r>
              <a:rPr lang="en-US" dirty="0">
                <a:solidFill>
                  <a:schemeClr val="accent6"/>
                </a:solidFill>
              </a:rPr>
              <a:t>Logistic Regression with L2 Regularization</a:t>
            </a:r>
          </a:p>
        </p:txBody>
      </p:sp>
      <p:sp>
        <p:nvSpPr>
          <p:cNvPr id="2" name="Subtítulo 8">
            <a:extLst>
              <a:ext uri="{FF2B5EF4-FFF2-40B4-BE49-F238E27FC236}">
                <a16:creationId xmlns:a16="http://schemas.microsoft.com/office/drawing/2014/main" id="{3C9D528E-A998-79EA-DE9D-F3E1A39B7BD4}"/>
              </a:ext>
            </a:extLst>
          </p:cNvPr>
          <p:cNvSpPr txBox="1">
            <a:spLocks/>
          </p:cNvSpPr>
          <p:nvPr/>
        </p:nvSpPr>
        <p:spPr>
          <a:xfrm>
            <a:off x="8537263" y="4668585"/>
            <a:ext cx="482229" cy="3956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600" b="1">
                <a:solidFill>
                  <a:schemeClr val="accent5"/>
                </a:solidFill>
                <a:latin typeface="Barlow" panose="00000500000000000000" pitchFamily="2" charset="0"/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1653913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39"/>
          <p:cNvSpPr/>
          <p:nvPr/>
        </p:nvSpPr>
        <p:spPr>
          <a:xfrm>
            <a:off x="7543375" y="952250"/>
            <a:ext cx="369600" cy="3696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39"/>
          <p:cNvSpPr/>
          <p:nvPr/>
        </p:nvSpPr>
        <p:spPr>
          <a:xfrm>
            <a:off x="7912975" y="1285033"/>
            <a:ext cx="213000" cy="213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103;p39">
            <a:extLst>
              <a:ext uri="{FF2B5EF4-FFF2-40B4-BE49-F238E27FC236}">
                <a16:creationId xmlns:a16="http://schemas.microsoft.com/office/drawing/2014/main" id="{D69E88E2-118A-8B2C-BF77-302F10F4A7D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16445" y="2099450"/>
            <a:ext cx="2585981" cy="3880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</a:rPr>
              <a:t>SVM</a:t>
            </a:r>
          </a:p>
        </p:txBody>
      </p:sp>
      <p:sp>
        <p:nvSpPr>
          <p:cNvPr id="15" name="Google Shape;1103;p39">
            <a:extLst>
              <a:ext uri="{FF2B5EF4-FFF2-40B4-BE49-F238E27FC236}">
                <a16:creationId xmlns:a16="http://schemas.microsoft.com/office/drawing/2014/main" id="{DF9C0AAD-6925-ADF9-634B-53CFAF891FC0}"/>
              </a:ext>
            </a:extLst>
          </p:cNvPr>
          <p:cNvSpPr txBox="1">
            <a:spLocks/>
          </p:cNvSpPr>
          <p:nvPr/>
        </p:nvSpPr>
        <p:spPr>
          <a:xfrm>
            <a:off x="4286622" y="2118394"/>
            <a:ext cx="2585981" cy="388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Barlow Light"/>
              <a:buChar char="★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buFont typeface="Barlow Light"/>
              <a:buNone/>
            </a:pPr>
            <a:r>
              <a:rPr lang="en-US" dirty="0">
                <a:solidFill>
                  <a:schemeClr val="accent6"/>
                </a:solidFill>
              </a:rPr>
              <a:t>Random Forest</a:t>
            </a:r>
          </a:p>
        </p:txBody>
      </p:sp>
      <p:sp>
        <p:nvSpPr>
          <p:cNvPr id="16" name="Google Shape;1103;p39">
            <a:extLst>
              <a:ext uri="{FF2B5EF4-FFF2-40B4-BE49-F238E27FC236}">
                <a16:creationId xmlns:a16="http://schemas.microsoft.com/office/drawing/2014/main" id="{0D2D966F-7750-2177-CD24-33A0AE2AE93C}"/>
              </a:ext>
            </a:extLst>
          </p:cNvPr>
          <p:cNvSpPr txBox="1">
            <a:spLocks/>
          </p:cNvSpPr>
          <p:nvPr/>
        </p:nvSpPr>
        <p:spPr>
          <a:xfrm>
            <a:off x="1997207" y="4386701"/>
            <a:ext cx="2585981" cy="388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Barlow Light"/>
              <a:buChar char="★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buFont typeface="Barlow Light"/>
              <a:buNone/>
            </a:pPr>
            <a:r>
              <a:rPr lang="en-US" dirty="0">
                <a:solidFill>
                  <a:schemeClr val="accent6"/>
                </a:solidFill>
              </a:rPr>
              <a:t>XG Boost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55B0943-710E-FEA2-C9ED-08E58000D6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11491" y="463766"/>
            <a:ext cx="2157415" cy="157423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6B845EB-8E60-8813-CB3E-769FBC3A34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72000" y="463706"/>
            <a:ext cx="2154374" cy="157201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42137A7-2830-AE6A-C8B0-1F3D08AAF7F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214532" y="2781449"/>
            <a:ext cx="2154374" cy="157201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203C86A-B585-2E44-ACFD-AFAAC0B9E99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553503" y="2781449"/>
            <a:ext cx="2154374" cy="1572019"/>
          </a:xfrm>
          <a:prstGeom prst="rect">
            <a:avLst/>
          </a:prstGeom>
        </p:spPr>
      </p:pic>
      <p:sp>
        <p:nvSpPr>
          <p:cNvPr id="18" name="Google Shape;1103;p39">
            <a:extLst>
              <a:ext uri="{FF2B5EF4-FFF2-40B4-BE49-F238E27FC236}">
                <a16:creationId xmlns:a16="http://schemas.microsoft.com/office/drawing/2014/main" id="{3E4E66D7-5A65-2B69-A531-D10588F09380}"/>
              </a:ext>
            </a:extLst>
          </p:cNvPr>
          <p:cNvSpPr txBox="1">
            <a:spLocks/>
          </p:cNvSpPr>
          <p:nvPr/>
        </p:nvSpPr>
        <p:spPr>
          <a:xfrm>
            <a:off x="4337699" y="4367757"/>
            <a:ext cx="2585981" cy="388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Barlow Light"/>
              <a:buChar char="★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buFont typeface="Barlow Light"/>
              <a:buNone/>
            </a:pPr>
            <a:r>
              <a:rPr lang="en-US" dirty="0">
                <a:solidFill>
                  <a:schemeClr val="accent6"/>
                </a:solidFill>
              </a:rPr>
              <a:t>Neural Network</a:t>
            </a:r>
          </a:p>
        </p:txBody>
      </p:sp>
      <p:sp>
        <p:nvSpPr>
          <p:cNvPr id="2" name="Subtítulo 8">
            <a:extLst>
              <a:ext uri="{FF2B5EF4-FFF2-40B4-BE49-F238E27FC236}">
                <a16:creationId xmlns:a16="http://schemas.microsoft.com/office/drawing/2014/main" id="{8AD9EC1D-AA09-E6C8-6257-2123F9588A6F}"/>
              </a:ext>
            </a:extLst>
          </p:cNvPr>
          <p:cNvSpPr txBox="1">
            <a:spLocks/>
          </p:cNvSpPr>
          <p:nvPr/>
        </p:nvSpPr>
        <p:spPr>
          <a:xfrm>
            <a:off x="8537263" y="4668585"/>
            <a:ext cx="482229" cy="3956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600" b="1">
                <a:solidFill>
                  <a:schemeClr val="accent5"/>
                </a:solidFill>
                <a:latin typeface="Barlow" panose="00000500000000000000" pitchFamily="2" charset="0"/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2568260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39"/>
          <p:cNvSpPr txBox="1">
            <a:spLocks noGrp="1"/>
          </p:cNvSpPr>
          <p:nvPr>
            <p:ph type="title"/>
          </p:nvPr>
        </p:nvSpPr>
        <p:spPr>
          <a:xfrm>
            <a:off x="870570" y="577550"/>
            <a:ext cx="4441500" cy="74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kumimoji="0" lang="en" sz="28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Oswald Medium"/>
                <a:sym typeface="Oswald Medium"/>
              </a:rPr>
              <a:t>Training Results </a:t>
            </a:r>
            <a:r>
              <a:rPr kumimoji="0" lang="en" sz="2800" b="0" i="0" u="none" strike="noStrike" kern="0" cap="none" spc="0" normalizeH="0" baseline="0" noProof="0" dirty="0">
                <a:ln>
                  <a:noFill/>
                </a:ln>
                <a:solidFill>
                  <a:srgbClr val="F4F9FF"/>
                </a:solidFill>
                <a:effectLst/>
                <a:uLnTx/>
                <a:uFillTx/>
                <a:latin typeface="Oswald Medium"/>
                <a:sym typeface="Oswald Medium"/>
              </a:rPr>
              <a:t>After Hyperparameter Tuning</a:t>
            </a:r>
            <a:endParaRPr lang="en" dirty="0"/>
          </a:p>
        </p:txBody>
      </p:sp>
      <p:sp>
        <p:nvSpPr>
          <p:cNvPr id="1397" name="Google Shape;1397;p39"/>
          <p:cNvSpPr/>
          <p:nvPr/>
        </p:nvSpPr>
        <p:spPr>
          <a:xfrm>
            <a:off x="7543375" y="952250"/>
            <a:ext cx="369600" cy="3696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39"/>
          <p:cNvSpPr/>
          <p:nvPr/>
        </p:nvSpPr>
        <p:spPr>
          <a:xfrm>
            <a:off x="7912975" y="1285033"/>
            <a:ext cx="213000" cy="213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BCFF42F-D8BC-1ECB-B77D-E609969083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0" r="3795"/>
          <a:stretch/>
        </p:blipFill>
        <p:spPr>
          <a:xfrm>
            <a:off x="1088923" y="1954479"/>
            <a:ext cx="6824051" cy="1903988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0BC6B7AB-D790-0323-0217-99499D678747}"/>
              </a:ext>
            </a:extLst>
          </p:cNvPr>
          <p:cNvSpPr/>
          <p:nvPr/>
        </p:nvSpPr>
        <p:spPr>
          <a:xfrm>
            <a:off x="7940125" y="3352799"/>
            <a:ext cx="269072" cy="293910"/>
          </a:xfrm>
          <a:prstGeom prst="rightBrace">
            <a:avLst/>
          </a:prstGeom>
          <a:noFill/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2">
                    <a:lumMod val="75000"/>
                  </a:schemeClr>
                </a:solidFill>
              </a:ln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Google Shape;1103;p39">
            <a:extLst>
              <a:ext uri="{FF2B5EF4-FFF2-40B4-BE49-F238E27FC236}">
                <a16:creationId xmlns:a16="http://schemas.microsoft.com/office/drawing/2014/main" id="{FC590213-7C52-B007-BD46-35256C1AA8B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074661" y="3158776"/>
            <a:ext cx="942962" cy="3880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Best 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07249E4-C71F-999E-CD52-312345ECA20B}"/>
              </a:ext>
            </a:extLst>
          </p:cNvPr>
          <p:cNvSpPr/>
          <p:nvPr/>
        </p:nvSpPr>
        <p:spPr>
          <a:xfrm>
            <a:off x="1088923" y="3152078"/>
            <a:ext cx="6824051" cy="185854"/>
          </a:xfrm>
          <a:prstGeom prst="rect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Google Shape;1103;p39">
            <a:extLst>
              <a:ext uri="{FF2B5EF4-FFF2-40B4-BE49-F238E27FC236}">
                <a16:creationId xmlns:a16="http://schemas.microsoft.com/office/drawing/2014/main" id="{A0467944-52EA-04D1-5396-9EF5B6C8341F}"/>
              </a:ext>
            </a:extLst>
          </p:cNvPr>
          <p:cNvSpPr txBox="1">
            <a:spLocks/>
          </p:cNvSpPr>
          <p:nvPr/>
        </p:nvSpPr>
        <p:spPr>
          <a:xfrm>
            <a:off x="2356899" y="4177905"/>
            <a:ext cx="4430201" cy="388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Barlow Light"/>
              <a:buChar char="★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buFont typeface="Barlow Light"/>
              <a:buNone/>
            </a:pPr>
            <a:r>
              <a:rPr lang="en-US" dirty="0">
                <a:solidFill>
                  <a:schemeClr val="accent6"/>
                </a:solidFill>
              </a:rPr>
              <a:t>SVM had the biggest increase in performance, from a balanced accuracy of 91% to 96%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CE84721-D1AD-AF8F-5298-C2A19190419B}"/>
              </a:ext>
            </a:extLst>
          </p:cNvPr>
          <p:cNvSpPr/>
          <p:nvPr/>
        </p:nvSpPr>
        <p:spPr>
          <a:xfrm>
            <a:off x="2798777" y="2483004"/>
            <a:ext cx="490654" cy="1375317"/>
          </a:xfrm>
          <a:prstGeom prst="rect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974D5A8-1622-DB65-7565-3C5A90E3D12B}"/>
              </a:ext>
            </a:extLst>
          </p:cNvPr>
          <p:cNvSpPr/>
          <p:nvPr/>
        </p:nvSpPr>
        <p:spPr>
          <a:xfrm>
            <a:off x="4363667" y="2478551"/>
            <a:ext cx="490654" cy="1375317"/>
          </a:xfrm>
          <a:prstGeom prst="rect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9561564-0F8C-0F3B-0AC4-C61698FC07DC}"/>
              </a:ext>
            </a:extLst>
          </p:cNvPr>
          <p:cNvSpPr/>
          <p:nvPr/>
        </p:nvSpPr>
        <p:spPr>
          <a:xfrm>
            <a:off x="5884267" y="2477816"/>
            <a:ext cx="490654" cy="1375317"/>
          </a:xfrm>
          <a:prstGeom prst="rect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Google Shape;1103;p39">
            <a:extLst>
              <a:ext uri="{FF2B5EF4-FFF2-40B4-BE49-F238E27FC236}">
                <a16:creationId xmlns:a16="http://schemas.microsoft.com/office/drawing/2014/main" id="{8B2A27EC-D043-1719-55F3-9AB685E4CA1B}"/>
              </a:ext>
            </a:extLst>
          </p:cNvPr>
          <p:cNvSpPr txBox="1">
            <a:spLocks/>
          </p:cNvSpPr>
          <p:nvPr/>
        </p:nvSpPr>
        <p:spPr>
          <a:xfrm>
            <a:off x="2445931" y="4056804"/>
            <a:ext cx="4430201" cy="388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Barlow Light"/>
              <a:buChar char="★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buFont typeface="Barlow Light"/>
              <a:buNone/>
            </a:pPr>
            <a:r>
              <a:rPr lang="en-US" dirty="0">
                <a:solidFill>
                  <a:schemeClr val="accent6"/>
                </a:solidFill>
              </a:rPr>
              <a:t>Once again, the classification of Stars had better metrics, with the classification of Galaxies and Quasars slightly worsening</a:t>
            </a:r>
          </a:p>
        </p:txBody>
      </p:sp>
      <p:sp>
        <p:nvSpPr>
          <p:cNvPr id="2" name="Subtítulo 8">
            <a:extLst>
              <a:ext uri="{FF2B5EF4-FFF2-40B4-BE49-F238E27FC236}">
                <a16:creationId xmlns:a16="http://schemas.microsoft.com/office/drawing/2014/main" id="{7BC16B8C-C82F-CE17-5A61-1ACEBEE79589}"/>
              </a:ext>
            </a:extLst>
          </p:cNvPr>
          <p:cNvSpPr txBox="1">
            <a:spLocks/>
          </p:cNvSpPr>
          <p:nvPr/>
        </p:nvSpPr>
        <p:spPr>
          <a:xfrm>
            <a:off x="8537263" y="4668585"/>
            <a:ext cx="482229" cy="3956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600" b="1">
                <a:solidFill>
                  <a:schemeClr val="accent5"/>
                </a:solidFill>
                <a:latin typeface="Barlow" panose="00000500000000000000" pitchFamily="2" charset="0"/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402817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uiExpand="1" build="p"/>
      <p:bldP spid="6" grpId="1" uiExpand="1" build="p"/>
      <p:bldP spid="7" grpId="0" animBg="1"/>
      <p:bldP spid="7" grpId="1" animBg="1"/>
      <p:bldP spid="8" grpId="0"/>
      <p:bldP spid="8" grpId="1"/>
      <p:bldP spid="9" grpId="0" animBg="1"/>
      <p:bldP spid="10" grpId="0" animBg="1"/>
      <p:bldP spid="11" grpId="0" animBg="1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37"/>
          <p:cNvSpPr txBox="1">
            <a:spLocks noGrp="1"/>
          </p:cNvSpPr>
          <p:nvPr>
            <p:ph type="title"/>
          </p:nvPr>
        </p:nvSpPr>
        <p:spPr>
          <a:xfrm>
            <a:off x="713225" y="2003375"/>
            <a:ext cx="3456328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tx2">
                    <a:lumMod val="75000"/>
                  </a:schemeClr>
                </a:solidFill>
              </a:rPr>
              <a:t>Context</a:t>
            </a:r>
            <a:r>
              <a:rPr lang="en-US" sz="4400"/>
              <a:t> of the Problem</a:t>
            </a:r>
          </a:p>
        </p:txBody>
      </p:sp>
      <p:sp>
        <p:nvSpPr>
          <p:cNvPr id="866" name="Google Shape;866;p37"/>
          <p:cNvSpPr txBox="1">
            <a:spLocks noGrp="1"/>
          </p:cNvSpPr>
          <p:nvPr>
            <p:ph type="title" idx="2"/>
          </p:nvPr>
        </p:nvSpPr>
        <p:spPr>
          <a:xfrm>
            <a:off x="713225" y="8605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87" name="Google Shape;1087;p37"/>
          <p:cNvSpPr/>
          <p:nvPr/>
        </p:nvSpPr>
        <p:spPr>
          <a:xfrm>
            <a:off x="7863050" y="479875"/>
            <a:ext cx="369600" cy="3696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37"/>
          <p:cNvSpPr/>
          <p:nvPr/>
        </p:nvSpPr>
        <p:spPr>
          <a:xfrm>
            <a:off x="8324263" y="849564"/>
            <a:ext cx="213000" cy="213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m 4" descr="Uma imagem com estrela, esguro, perto&#10;&#10;Descrição gerada automaticamente">
            <a:extLst>
              <a:ext uri="{FF2B5EF4-FFF2-40B4-BE49-F238E27FC236}">
                <a16:creationId xmlns:a16="http://schemas.microsoft.com/office/drawing/2014/main" id="{E72E7EE7-DF0D-49B6-F36B-1AA66AB3B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553" y="901003"/>
            <a:ext cx="4504040" cy="3716143"/>
          </a:xfrm>
          <a:prstGeom prst="rect">
            <a:avLst/>
          </a:prstGeom>
        </p:spPr>
      </p:pic>
      <p:sp>
        <p:nvSpPr>
          <p:cNvPr id="10" name="Subtítulo 8">
            <a:extLst>
              <a:ext uri="{FF2B5EF4-FFF2-40B4-BE49-F238E27FC236}">
                <a16:creationId xmlns:a16="http://schemas.microsoft.com/office/drawing/2014/main" id="{5068A865-04C3-9741-87EB-4D81FAAC414B}"/>
              </a:ext>
            </a:extLst>
          </p:cNvPr>
          <p:cNvSpPr txBox="1">
            <a:spLocks/>
          </p:cNvSpPr>
          <p:nvPr/>
        </p:nvSpPr>
        <p:spPr>
          <a:xfrm>
            <a:off x="8537263" y="4668585"/>
            <a:ext cx="482229" cy="3956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600" b="1">
                <a:solidFill>
                  <a:schemeClr val="accent5"/>
                </a:solidFill>
                <a:latin typeface="Barlow" panose="00000500000000000000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4438673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39"/>
          <p:cNvSpPr txBox="1">
            <a:spLocks noGrp="1"/>
          </p:cNvSpPr>
          <p:nvPr>
            <p:ph type="title"/>
          </p:nvPr>
        </p:nvSpPr>
        <p:spPr>
          <a:xfrm>
            <a:off x="840833" y="387650"/>
            <a:ext cx="6222748" cy="74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800" dirty="0">
                <a:solidFill>
                  <a:schemeClr val="tx2">
                    <a:lumMod val="75000"/>
                  </a:schemeClr>
                </a:solidFill>
              </a:rPr>
              <a:t>ROC Curves </a:t>
            </a:r>
            <a:r>
              <a:rPr lang="en" sz="2800" dirty="0"/>
              <a:t>After Hyperparameter Tuning</a:t>
            </a:r>
          </a:p>
        </p:txBody>
      </p:sp>
      <p:sp>
        <p:nvSpPr>
          <p:cNvPr id="1397" name="Google Shape;1397;p39"/>
          <p:cNvSpPr/>
          <p:nvPr/>
        </p:nvSpPr>
        <p:spPr>
          <a:xfrm>
            <a:off x="7543375" y="952250"/>
            <a:ext cx="369600" cy="3696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39"/>
          <p:cNvSpPr/>
          <p:nvPr/>
        </p:nvSpPr>
        <p:spPr>
          <a:xfrm>
            <a:off x="7912975" y="1285033"/>
            <a:ext cx="213000" cy="213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m 4" descr="Uma imagem com gráfico&#10;&#10;Descrição gerada automaticamente">
            <a:extLst>
              <a:ext uri="{FF2B5EF4-FFF2-40B4-BE49-F238E27FC236}">
                <a16:creationId xmlns:a16="http://schemas.microsoft.com/office/drawing/2014/main" id="{1896732F-68BB-321D-5868-6A5C92CFF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724" y="1292467"/>
            <a:ext cx="1977936" cy="1436695"/>
          </a:xfrm>
          <a:prstGeom prst="rect">
            <a:avLst/>
          </a:prstGeom>
        </p:spPr>
      </p:pic>
      <p:pic>
        <p:nvPicPr>
          <p:cNvPr id="7" name="Imagem 6" descr="Uma imagem com gráfico&#10;&#10;Descrição gerada automaticamente">
            <a:extLst>
              <a:ext uri="{FF2B5EF4-FFF2-40B4-BE49-F238E27FC236}">
                <a16:creationId xmlns:a16="http://schemas.microsoft.com/office/drawing/2014/main" id="{4F9CA9AA-7E71-E699-ADA2-C867DDA0B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2291" y="1292468"/>
            <a:ext cx="1977937" cy="1436696"/>
          </a:xfrm>
          <a:prstGeom prst="rect">
            <a:avLst/>
          </a:prstGeom>
        </p:spPr>
      </p:pic>
      <p:pic>
        <p:nvPicPr>
          <p:cNvPr id="15" name="Imagem 14" descr="Uma imagem com gráfico&#10;&#10;Descrição gerada automaticamente">
            <a:extLst>
              <a:ext uri="{FF2B5EF4-FFF2-40B4-BE49-F238E27FC236}">
                <a16:creationId xmlns:a16="http://schemas.microsoft.com/office/drawing/2014/main" id="{C3770ECC-3D63-653C-9B58-934CB0D0E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4859" y="1292467"/>
            <a:ext cx="1977937" cy="1436696"/>
          </a:xfrm>
          <a:prstGeom prst="rect">
            <a:avLst/>
          </a:prstGeom>
        </p:spPr>
      </p:pic>
      <p:pic>
        <p:nvPicPr>
          <p:cNvPr id="17" name="Imagem 16" descr="Uma imagem com gráfico&#10;&#10;Descrição gerada automaticamente">
            <a:extLst>
              <a:ext uri="{FF2B5EF4-FFF2-40B4-BE49-F238E27FC236}">
                <a16:creationId xmlns:a16="http://schemas.microsoft.com/office/drawing/2014/main" id="{47EBA3E0-6C85-6596-4A75-8407F457E2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122" y="3140118"/>
            <a:ext cx="1977936" cy="1436696"/>
          </a:xfrm>
          <a:prstGeom prst="rect">
            <a:avLst/>
          </a:prstGeom>
        </p:spPr>
      </p:pic>
      <p:pic>
        <p:nvPicPr>
          <p:cNvPr id="19" name="Imagem 18" descr="Uma imagem com gráfico&#10;&#10;Descrição gerada automaticamente">
            <a:extLst>
              <a:ext uri="{FF2B5EF4-FFF2-40B4-BE49-F238E27FC236}">
                <a16:creationId xmlns:a16="http://schemas.microsoft.com/office/drawing/2014/main" id="{621CCF02-EEE2-4CFB-5205-E9FEEF877C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7313" y="3140119"/>
            <a:ext cx="1977936" cy="1436695"/>
          </a:xfrm>
          <a:prstGeom prst="rect">
            <a:avLst/>
          </a:prstGeom>
        </p:spPr>
      </p:pic>
      <p:pic>
        <p:nvPicPr>
          <p:cNvPr id="21" name="Imagem 20" descr="Uma imagem com gráfico&#10;&#10;Descrição gerada automaticamente">
            <a:extLst>
              <a:ext uri="{FF2B5EF4-FFF2-40B4-BE49-F238E27FC236}">
                <a16:creationId xmlns:a16="http://schemas.microsoft.com/office/drawing/2014/main" id="{725F5560-2389-5C85-76BB-F602194B29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8504" y="3140119"/>
            <a:ext cx="1977936" cy="1436695"/>
          </a:xfrm>
          <a:prstGeom prst="rect">
            <a:avLst/>
          </a:prstGeom>
        </p:spPr>
      </p:pic>
      <p:pic>
        <p:nvPicPr>
          <p:cNvPr id="23" name="Imagem 22" descr="Uma imagem com gráfico&#10;&#10;Descrição gerada automaticamente">
            <a:extLst>
              <a:ext uri="{FF2B5EF4-FFF2-40B4-BE49-F238E27FC236}">
                <a16:creationId xmlns:a16="http://schemas.microsoft.com/office/drawing/2014/main" id="{4B395165-408E-A221-229A-D5C35A6F74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49695" y="3140119"/>
            <a:ext cx="1977935" cy="1436695"/>
          </a:xfrm>
          <a:prstGeom prst="rect">
            <a:avLst/>
          </a:prstGeom>
        </p:spPr>
      </p:pic>
      <p:sp>
        <p:nvSpPr>
          <p:cNvPr id="24" name="Google Shape;1103;p39">
            <a:extLst>
              <a:ext uri="{FF2B5EF4-FFF2-40B4-BE49-F238E27FC236}">
                <a16:creationId xmlns:a16="http://schemas.microsoft.com/office/drawing/2014/main" id="{7EEB2CBF-8C7F-E43C-E99B-3AD06350FB3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55273" y="2690556"/>
            <a:ext cx="2086439" cy="1940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sz="900" dirty="0">
                <a:solidFill>
                  <a:schemeClr val="accent6"/>
                </a:solidFill>
              </a:rPr>
              <a:t>Logistic Regression with no Regularization</a:t>
            </a:r>
          </a:p>
        </p:txBody>
      </p:sp>
      <p:sp>
        <p:nvSpPr>
          <p:cNvPr id="25" name="Google Shape;1103;p39">
            <a:extLst>
              <a:ext uri="{FF2B5EF4-FFF2-40B4-BE49-F238E27FC236}">
                <a16:creationId xmlns:a16="http://schemas.microsoft.com/office/drawing/2014/main" id="{9B143C3D-D901-12E5-17FE-794638674524}"/>
              </a:ext>
            </a:extLst>
          </p:cNvPr>
          <p:cNvSpPr txBox="1">
            <a:spLocks/>
          </p:cNvSpPr>
          <p:nvPr/>
        </p:nvSpPr>
        <p:spPr>
          <a:xfrm>
            <a:off x="3406104" y="2690556"/>
            <a:ext cx="2086439" cy="19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Barlow Light"/>
              <a:buChar char="★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buFont typeface="Barlow Light"/>
              <a:buNone/>
            </a:pPr>
            <a:r>
              <a:rPr lang="en-US" sz="900" dirty="0">
                <a:solidFill>
                  <a:schemeClr val="accent6"/>
                </a:solidFill>
              </a:rPr>
              <a:t>Logistic Regression with L1 Regularization</a:t>
            </a:r>
          </a:p>
        </p:txBody>
      </p:sp>
      <p:sp>
        <p:nvSpPr>
          <p:cNvPr id="26" name="Google Shape;1103;p39">
            <a:extLst>
              <a:ext uri="{FF2B5EF4-FFF2-40B4-BE49-F238E27FC236}">
                <a16:creationId xmlns:a16="http://schemas.microsoft.com/office/drawing/2014/main" id="{880EBD18-B533-385A-6608-B3B90EB04816}"/>
              </a:ext>
            </a:extLst>
          </p:cNvPr>
          <p:cNvSpPr txBox="1">
            <a:spLocks/>
          </p:cNvSpPr>
          <p:nvPr/>
        </p:nvSpPr>
        <p:spPr>
          <a:xfrm>
            <a:off x="5563220" y="2694386"/>
            <a:ext cx="2086439" cy="19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Barlow Light"/>
              <a:buChar char="★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buFont typeface="Barlow Light"/>
              <a:buNone/>
            </a:pPr>
            <a:r>
              <a:rPr lang="en-US" sz="900" dirty="0">
                <a:solidFill>
                  <a:schemeClr val="accent6"/>
                </a:solidFill>
              </a:rPr>
              <a:t>Logistic Regression with L2 Regularization</a:t>
            </a:r>
          </a:p>
        </p:txBody>
      </p:sp>
      <p:sp>
        <p:nvSpPr>
          <p:cNvPr id="27" name="Google Shape;1103;p39">
            <a:extLst>
              <a:ext uri="{FF2B5EF4-FFF2-40B4-BE49-F238E27FC236}">
                <a16:creationId xmlns:a16="http://schemas.microsoft.com/office/drawing/2014/main" id="{F90E8785-F322-CABB-96B4-80AB1C12BC6C}"/>
              </a:ext>
            </a:extLst>
          </p:cNvPr>
          <p:cNvSpPr txBox="1">
            <a:spLocks/>
          </p:cNvSpPr>
          <p:nvPr/>
        </p:nvSpPr>
        <p:spPr>
          <a:xfrm>
            <a:off x="331870" y="4576814"/>
            <a:ext cx="2086439" cy="19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Barlow Light"/>
              <a:buChar char="★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buFont typeface="Barlow Light"/>
              <a:buNone/>
            </a:pPr>
            <a:r>
              <a:rPr lang="en-US" sz="900" dirty="0">
                <a:solidFill>
                  <a:schemeClr val="accent6"/>
                </a:solidFill>
              </a:rPr>
              <a:t>SVM</a:t>
            </a:r>
          </a:p>
        </p:txBody>
      </p:sp>
      <p:sp>
        <p:nvSpPr>
          <p:cNvPr id="29" name="Google Shape;1103;p39">
            <a:extLst>
              <a:ext uri="{FF2B5EF4-FFF2-40B4-BE49-F238E27FC236}">
                <a16:creationId xmlns:a16="http://schemas.microsoft.com/office/drawing/2014/main" id="{953A3567-3F11-DD1E-DB20-CD363E87B55D}"/>
              </a:ext>
            </a:extLst>
          </p:cNvPr>
          <p:cNvSpPr txBox="1">
            <a:spLocks/>
          </p:cNvSpPr>
          <p:nvPr/>
        </p:nvSpPr>
        <p:spPr>
          <a:xfrm>
            <a:off x="2453061" y="4561827"/>
            <a:ext cx="2086439" cy="19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Barlow Light"/>
              <a:buChar char="★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buFont typeface="Barlow Light"/>
              <a:buNone/>
            </a:pPr>
            <a:r>
              <a:rPr lang="en-US" sz="900" dirty="0">
                <a:solidFill>
                  <a:schemeClr val="accent6"/>
                </a:solidFill>
              </a:rPr>
              <a:t>Random Forest</a:t>
            </a:r>
          </a:p>
        </p:txBody>
      </p:sp>
      <p:sp>
        <p:nvSpPr>
          <p:cNvPr id="30" name="Google Shape;1103;p39">
            <a:extLst>
              <a:ext uri="{FF2B5EF4-FFF2-40B4-BE49-F238E27FC236}">
                <a16:creationId xmlns:a16="http://schemas.microsoft.com/office/drawing/2014/main" id="{8F8FB2B9-1AC9-08D1-C1B1-DE13E78FF414}"/>
              </a:ext>
            </a:extLst>
          </p:cNvPr>
          <p:cNvSpPr txBox="1">
            <a:spLocks/>
          </p:cNvSpPr>
          <p:nvPr/>
        </p:nvSpPr>
        <p:spPr>
          <a:xfrm>
            <a:off x="4601378" y="4561827"/>
            <a:ext cx="2086439" cy="19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Barlow Light"/>
              <a:buChar char="★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buFont typeface="Barlow Light"/>
              <a:buNone/>
            </a:pPr>
            <a:r>
              <a:rPr lang="en-US" sz="900" dirty="0">
                <a:solidFill>
                  <a:schemeClr val="accent6"/>
                </a:solidFill>
              </a:rPr>
              <a:t>XG Boost</a:t>
            </a:r>
          </a:p>
        </p:txBody>
      </p:sp>
      <p:sp>
        <p:nvSpPr>
          <p:cNvPr id="31" name="Google Shape;1103;p39">
            <a:extLst>
              <a:ext uri="{FF2B5EF4-FFF2-40B4-BE49-F238E27FC236}">
                <a16:creationId xmlns:a16="http://schemas.microsoft.com/office/drawing/2014/main" id="{FFC18A48-2BA6-3396-4C81-89E917DE479D}"/>
              </a:ext>
            </a:extLst>
          </p:cNvPr>
          <p:cNvSpPr txBox="1">
            <a:spLocks/>
          </p:cNvSpPr>
          <p:nvPr/>
        </p:nvSpPr>
        <p:spPr>
          <a:xfrm>
            <a:off x="6695442" y="4530495"/>
            <a:ext cx="2086439" cy="19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Barlow Light"/>
              <a:buChar char="★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buFont typeface="Barlow Light"/>
              <a:buNone/>
            </a:pPr>
            <a:r>
              <a:rPr lang="en-US" sz="900" dirty="0">
                <a:solidFill>
                  <a:schemeClr val="accent6"/>
                </a:solidFill>
              </a:rPr>
              <a:t>Neural Network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783E15A1-AE57-C65A-7BDA-216225C5310E}"/>
              </a:ext>
            </a:extLst>
          </p:cNvPr>
          <p:cNvSpPr/>
          <p:nvPr/>
        </p:nvSpPr>
        <p:spPr>
          <a:xfrm>
            <a:off x="2425936" y="3103778"/>
            <a:ext cx="4269506" cy="1773022"/>
          </a:xfrm>
          <a:prstGeom prst="rect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CBADB3FA-DD5D-1B79-7D65-D1BD28FB6C74}"/>
              </a:ext>
            </a:extLst>
          </p:cNvPr>
          <p:cNvSpPr/>
          <p:nvPr/>
        </p:nvSpPr>
        <p:spPr>
          <a:xfrm>
            <a:off x="1314393" y="1226635"/>
            <a:ext cx="6222748" cy="18771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Subtítulo 8">
            <a:extLst>
              <a:ext uri="{FF2B5EF4-FFF2-40B4-BE49-F238E27FC236}">
                <a16:creationId xmlns:a16="http://schemas.microsoft.com/office/drawing/2014/main" id="{967B39C5-3EC5-C9B6-186D-C6B508D268A3}"/>
              </a:ext>
            </a:extLst>
          </p:cNvPr>
          <p:cNvSpPr txBox="1">
            <a:spLocks/>
          </p:cNvSpPr>
          <p:nvPr/>
        </p:nvSpPr>
        <p:spPr>
          <a:xfrm>
            <a:off x="8537263" y="4668585"/>
            <a:ext cx="482229" cy="3956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600" b="1">
                <a:solidFill>
                  <a:schemeClr val="accent5"/>
                </a:solidFill>
                <a:latin typeface="Barlow" panose="00000500000000000000" pitchFamily="2" charset="0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164090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39"/>
          <p:cNvSpPr txBox="1">
            <a:spLocks noGrp="1"/>
          </p:cNvSpPr>
          <p:nvPr>
            <p:ph type="title"/>
          </p:nvPr>
        </p:nvSpPr>
        <p:spPr>
          <a:xfrm>
            <a:off x="840832" y="387650"/>
            <a:ext cx="6585879" cy="74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800" dirty="0">
                <a:solidFill>
                  <a:schemeClr val="tx2">
                    <a:lumMod val="75000"/>
                  </a:schemeClr>
                </a:solidFill>
              </a:rPr>
              <a:t>Precision Recall Curves </a:t>
            </a:r>
            <a:r>
              <a:rPr lang="en" sz="2800" dirty="0"/>
              <a:t>After Hyperparameter Tuning</a:t>
            </a:r>
          </a:p>
        </p:txBody>
      </p:sp>
      <p:sp>
        <p:nvSpPr>
          <p:cNvPr id="1397" name="Google Shape;1397;p39"/>
          <p:cNvSpPr/>
          <p:nvPr/>
        </p:nvSpPr>
        <p:spPr>
          <a:xfrm>
            <a:off x="7543375" y="952250"/>
            <a:ext cx="369600" cy="3696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39"/>
          <p:cNvSpPr/>
          <p:nvPr/>
        </p:nvSpPr>
        <p:spPr>
          <a:xfrm>
            <a:off x="7912975" y="1285033"/>
            <a:ext cx="213000" cy="213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896732F-68BB-321D-5868-6A5C92CFF5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79724" y="1292467"/>
            <a:ext cx="1977935" cy="143669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F9CA9AA-7E71-E699-ADA2-C867DDA0B9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462291" y="1292468"/>
            <a:ext cx="1977936" cy="1436696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3770ECC-3D63-653C-9B58-934CB0D0EBD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44859" y="1292467"/>
            <a:ext cx="1977936" cy="143669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47EBA3E0-6C85-6596-4A75-8407F457E2A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389730" y="3140118"/>
            <a:ext cx="1977936" cy="1436695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621CCF02-EEE2-4CFB-5205-E9FEEF877CB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477875" y="3140118"/>
            <a:ext cx="1977935" cy="1436695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4B395165-408E-A221-229A-D5C35A6F74D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560552" y="3140119"/>
            <a:ext cx="1977935" cy="1436694"/>
          </a:xfrm>
          <a:prstGeom prst="rect">
            <a:avLst/>
          </a:prstGeom>
        </p:spPr>
      </p:pic>
      <p:sp>
        <p:nvSpPr>
          <p:cNvPr id="24" name="Google Shape;1103;p39">
            <a:extLst>
              <a:ext uri="{FF2B5EF4-FFF2-40B4-BE49-F238E27FC236}">
                <a16:creationId xmlns:a16="http://schemas.microsoft.com/office/drawing/2014/main" id="{7EEB2CBF-8C7F-E43C-E99B-3AD06350FB3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55273" y="2690556"/>
            <a:ext cx="2086439" cy="1940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sz="900" dirty="0">
                <a:solidFill>
                  <a:schemeClr val="accent6"/>
                </a:solidFill>
              </a:rPr>
              <a:t>Logistic Regression with no Regularization</a:t>
            </a:r>
          </a:p>
        </p:txBody>
      </p:sp>
      <p:sp>
        <p:nvSpPr>
          <p:cNvPr id="25" name="Google Shape;1103;p39">
            <a:extLst>
              <a:ext uri="{FF2B5EF4-FFF2-40B4-BE49-F238E27FC236}">
                <a16:creationId xmlns:a16="http://schemas.microsoft.com/office/drawing/2014/main" id="{9B143C3D-D901-12E5-17FE-794638674524}"/>
              </a:ext>
            </a:extLst>
          </p:cNvPr>
          <p:cNvSpPr txBox="1">
            <a:spLocks/>
          </p:cNvSpPr>
          <p:nvPr/>
        </p:nvSpPr>
        <p:spPr>
          <a:xfrm>
            <a:off x="3406104" y="2690556"/>
            <a:ext cx="2086439" cy="19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Barlow Light"/>
              <a:buChar char="★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buFont typeface="Barlow Light"/>
              <a:buNone/>
            </a:pPr>
            <a:r>
              <a:rPr lang="en-US" sz="900" dirty="0">
                <a:solidFill>
                  <a:schemeClr val="accent6"/>
                </a:solidFill>
              </a:rPr>
              <a:t>Logistic Regression with L1 Regularization</a:t>
            </a:r>
          </a:p>
        </p:txBody>
      </p:sp>
      <p:sp>
        <p:nvSpPr>
          <p:cNvPr id="26" name="Google Shape;1103;p39">
            <a:extLst>
              <a:ext uri="{FF2B5EF4-FFF2-40B4-BE49-F238E27FC236}">
                <a16:creationId xmlns:a16="http://schemas.microsoft.com/office/drawing/2014/main" id="{880EBD18-B533-385A-6608-B3B90EB04816}"/>
              </a:ext>
            </a:extLst>
          </p:cNvPr>
          <p:cNvSpPr txBox="1">
            <a:spLocks/>
          </p:cNvSpPr>
          <p:nvPr/>
        </p:nvSpPr>
        <p:spPr>
          <a:xfrm>
            <a:off x="5563220" y="2694386"/>
            <a:ext cx="2086439" cy="19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Barlow Light"/>
              <a:buChar char="★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buFont typeface="Barlow Light"/>
              <a:buNone/>
            </a:pPr>
            <a:r>
              <a:rPr lang="en-US" sz="900" dirty="0">
                <a:solidFill>
                  <a:schemeClr val="accent6"/>
                </a:solidFill>
              </a:rPr>
              <a:t>Logistic Regression with L2 Regularization</a:t>
            </a:r>
          </a:p>
        </p:txBody>
      </p:sp>
      <p:sp>
        <p:nvSpPr>
          <p:cNvPr id="27" name="Google Shape;1103;p39">
            <a:extLst>
              <a:ext uri="{FF2B5EF4-FFF2-40B4-BE49-F238E27FC236}">
                <a16:creationId xmlns:a16="http://schemas.microsoft.com/office/drawing/2014/main" id="{F90E8785-F322-CABB-96B4-80AB1C12BC6C}"/>
              </a:ext>
            </a:extLst>
          </p:cNvPr>
          <p:cNvSpPr txBox="1">
            <a:spLocks/>
          </p:cNvSpPr>
          <p:nvPr/>
        </p:nvSpPr>
        <p:spPr>
          <a:xfrm>
            <a:off x="1335478" y="4576814"/>
            <a:ext cx="2086439" cy="19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Barlow Light"/>
              <a:buChar char="★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buFont typeface="Barlow Light"/>
              <a:buNone/>
            </a:pPr>
            <a:r>
              <a:rPr lang="en-US" sz="900" dirty="0">
                <a:solidFill>
                  <a:schemeClr val="accent6"/>
                </a:solidFill>
              </a:rPr>
              <a:t>SVM</a:t>
            </a:r>
          </a:p>
        </p:txBody>
      </p:sp>
      <p:sp>
        <p:nvSpPr>
          <p:cNvPr id="29" name="Google Shape;1103;p39">
            <a:extLst>
              <a:ext uri="{FF2B5EF4-FFF2-40B4-BE49-F238E27FC236}">
                <a16:creationId xmlns:a16="http://schemas.microsoft.com/office/drawing/2014/main" id="{953A3567-3F11-DD1E-DB20-CD363E87B55D}"/>
              </a:ext>
            </a:extLst>
          </p:cNvPr>
          <p:cNvSpPr txBox="1">
            <a:spLocks/>
          </p:cNvSpPr>
          <p:nvPr/>
        </p:nvSpPr>
        <p:spPr>
          <a:xfrm>
            <a:off x="3421917" y="4561827"/>
            <a:ext cx="2086439" cy="19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Barlow Light"/>
              <a:buChar char="★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buFont typeface="Barlow Light"/>
              <a:buNone/>
            </a:pPr>
            <a:r>
              <a:rPr lang="en-US" sz="900" dirty="0">
                <a:solidFill>
                  <a:schemeClr val="accent6"/>
                </a:solidFill>
              </a:rPr>
              <a:t>Random Forest</a:t>
            </a:r>
          </a:p>
        </p:txBody>
      </p:sp>
      <p:sp>
        <p:nvSpPr>
          <p:cNvPr id="31" name="Google Shape;1103;p39">
            <a:extLst>
              <a:ext uri="{FF2B5EF4-FFF2-40B4-BE49-F238E27FC236}">
                <a16:creationId xmlns:a16="http://schemas.microsoft.com/office/drawing/2014/main" id="{FFC18A48-2BA6-3396-4C81-89E917DE479D}"/>
              </a:ext>
            </a:extLst>
          </p:cNvPr>
          <p:cNvSpPr txBox="1">
            <a:spLocks/>
          </p:cNvSpPr>
          <p:nvPr/>
        </p:nvSpPr>
        <p:spPr>
          <a:xfrm>
            <a:off x="5490607" y="4569320"/>
            <a:ext cx="2086439" cy="19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Barlow Light"/>
              <a:buChar char="★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buFont typeface="Barlow Light"/>
              <a:buNone/>
            </a:pPr>
            <a:r>
              <a:rPr lang="en-US" sz="900" dirty="0">
                <a:solidFill>
                  <a:schemeClr val="accent6"/>
                </a:solidFill>
              </a:rPr>
              <a:t>Neural Network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573C485-0876-547E-91D1-ACC025397141}"/>
              </a:ext>
            </a:extLst>
          </p:cNvPr>
          <p:cNvSpPr/>
          <p:nvPr/>
        </p:nvSpPr>
        <p:spPr>
          <a:xfrm>
            <a:off x="1314393" y="1226635"/>
            <a:ext cx="6222748" cy="18771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Subtítulo 8">
            <a:extLst>
              <a:ext uri="{FF2B5EF4-FFF2-40B4-BE49-F238E27FC236}">
                <a16:creationId xmlns:a16="http://schemas.microsoft.com/office/drawing/2014/main" id="{591418C6-CEB1-4CC8-B028-97BF190D72FE}"/>
              </a:ext>
            </a:extLst>
          </p:cNvPr>
          <p:cNvSpPr txBox="1">
            <a:spLocks/>
          </p:cNvSpPr>
          <p:nvPr/>
        </p:nvSpPr>
        <p:spPr>
          <a:xfrm>
            <a:off x="8537263" y="4668585"/>
            <a:ext cx="482229" cy="3956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600" b="1">
                <a:solidFill>
                  <a:schemeClr val="accent5"/>
                </a:solidFill>
                <a:latin typeface="Barlow" panose="00000500000000000000" pitchFamily="2" charset="0"/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428296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39"/>
          <p:cNvSpPr txBox="1">
            <a:spLocks noGrp="1"/>
          </p:cNvSpPr>
          <p:nvPr>
            <p:ph type="title"/>
          </p:nvPr>
        </p:nvSpPr>
        <p:spPr>
          <a:xfrm>
            <a:off x="870570" y="762350"/>
            <a:ext cx="6222748" cy="74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800" dirty="0">
                <a:solidFill>
                  <a:schemeClr val="tx2">
                    <a:lumMod val="75000"/>
                  </a:schemeClr>
                </a:solidFill>
              </a:rPr>
              <a:t>Class Prediction Error </a:t>
            </a:r>
            <a:r>
              <a:rPr lang="en" sz="2800" dirty="0"/>
              <a:t>After Hyperparameter Tuning</a:t>
            </a:r>
          </a:p>
        </p:txBody>
      </p:sp>
      <p:sp>
        <p:nvSpPr>
          <p:cNvPr id="1397" name="Google Shape;1397;p39"/>
          <p:cNvSpPr/>
          <p:nvPr/>
        </p:nvSpPr>
        <p:spPr>
          <a:xfrm>
            <a:off x="7543375" y="952250"/>
            <a:ext cx="369600" cy="3696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39"/>
          <p:cNvSpPr/>
          <p:nvPr/>
        </p:nvSpPr>
        <p:spPr>
          <a:xfrm>
            <a:off x="7912975" y="1285033"/>
            <a:ext cx="213000" cy="213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B2CFDEF-16AE-B439-4820-554FFAAFC1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4658" y="1771734"/>
            <a:ext cx="2466471" cy="188695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3A7CE37-4E04-F23C-C06D-F190F305C1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04295" y="1769765"/>
            <a:ext cx="2466473" cy="188695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364454C-AB40-9E81-94DC-6FA7A882EC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83934" y="1769765"/>
            <a:ext cx="2466473" cy="1886958"/>
          </a:xfrm>
          <a:prstGeom prst="rect">
            <a:avLst/>
          </a:prstGeom>
        </p:spPr>
      </p:pic>
      <p:sp>
        <p:nvSpPr>
          <p:cNvPr id="12" name="Google Shape;1103;p39">
            <a:extLst>
              <a:ext uri="{FF2B5EF4-FFF2-40B4-BE49-F238E27FC236}">
                <a16:creationId xmlns:a16="http://schemas.microsoft.com/office/drawing/2014/main" id="{0F9A20C7-FA98-825F-E56F-C43ACADC18B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64903" y="3718562"/>
            <a:ext cx="2585981" cy="3880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</a:rPr>
              <a:t>Logistic Regression with no Regularization</a:t>
            </a:r>
          </a:p>
        </p:txBody>
      </p:sp>
      <p:sp>
        <p:nvSpPr>
          <p:cNvPr id="13" name="Google Shape;1103;p39">
            <a:extLst>
              <a:ext uri="{FF2B5EF4-FFF2-40B4-BE49-F238E27FC236}">
                <a16:creationId xmlns:a16="http://schemas.microsoft.com/office/drawing/2014/main" id="{DB487F6F-0335-C1B5-2101-A801FC8E06F0}"/>
              </a:ext>
            </a:extLst>
          </p:cNvPr>
          <p:cNvSpPr txBox="1">
            <a:spLocks/>
          </p:cNvSpPr>
          <p:nvPr/>
        </p:nvSpPr>
        <p:spPr>
          <a:xfrm>
            <a:off x="3244542" y="3707665"/>
            <a:ext cx="2585981" cy="388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Barlow Light"/>
              <a:buChar char="★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buFont typeface="Barlow Light"/>
              <a:buNone/>
            </a:pPr>
            <a:r>
              <a:rPr lang="en-US" dirty="0">
                <a:solidFill>
                  <a:schemeClr val="accent6"/>
                </a:solidFill>
              </a:rPr>
              <a:t>Logistic Regression with L1 Regularization</a:t>
            </a:r>
          </a:p>
        </p:txBody>
      </p:sp>
      <p:sp>
        <p:nvSpPr>
          <p:cNvPr id="14" name="Google Shape;1103;p39">
            <a:extLst>
              <a:ext uri="{FF2B5EF4-FFF2-40B4-BE49-F238E27FC236}">
                <a16:creationId xmlns:a16="http://schemas.microsoft.com/office/drawing/2014/main" id="{C6346A41-5FB2-A3C9-FCB8-FEB49D65F198}"/>
              </a:ext>
            </a:extLst>
          </p:cNvPr>
          <p:cNvSpPr txBox="1">
            <a:spLocks/>
          </p:cNvSpPr>
          <p:nvPr/>
        </p:nvSpPr>
        <p:spPr>
          <a:xfrm>
            <a:off x="5924181" y="3707665"/>
            <a:ext cx="2585981" cy="388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Barlow Light"/>
              <a:buChar char="★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buFont typeface="Barlow Light"/>
              <a:buNone/>
            </a:pPr>
            <a:r>
              <a:rPr lang="en-US" dirty="0">
                <a:solidFill>
                  <a:schemeClr val="accent6"/>
                </a:solidFill>
              </a:rPr>
              <a:t>Logistic Regression with L2 Regularization</a:t>
            </a:r>
          </a:p>
        </p:txBody>
      </p:sp>
      <p:sp>
        <p:nvSpPr>
          <p:cNvPr id="2" name="Google Shape;1103;p39">
            <a:extLst>
              <a:ext uri="{FF2B5EF4-FFF2-40B4-BE49-F238E27FC236}">
                <a16:creationId xmlns:a16="http://schemas.microsoft.com/office/drawing/2014/main" id="{5730BFF9-8174-2AF3-BB35-C1FF79461A47}"/>
              </a:ext>
            </a:extLst>
          </p:cNvPr>
          <p:cNvSpPr txBox="1">
            <a:spLocks/>
          </p:cNvSpPr>
          <p:nvPr/>
        </p:nvSpPr>
        <p:spPr>
          <a:xfrm>
            <a:off x="2356899" y="4326062"/>
            <a:ext cx="4430201" cy="388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Barlow Light"/>
              <a:buChar char="★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buFont typeface="Barlow Light"/>
              <a:buNone/>
            </a:pPr>
            <a:r>
              <a:rPr lang="en-US" dirty="0">
                <a:solidFill>
                  <a:schemeClr val="accent6"/>
                </a:solidFill>
              </a:rPr>
              <a:t>Misclassification happens between the Quasar and Galaxy classes</a:t>
            </a:r>
          </a:p>
        </p:txBody>
      </p:sp>
      <p:sp>
        <p:nvSpPr>
          <p:cNvPr id="3" name="Subtítulo 8">
            <a:extLst>
              <a:ext uri="{FF2B5EF4-FFF2-40B4-BE49-F238E27FC236}">
                <a16:creationId xmlns:a16="http://schemas.microsoft.com/office/drawing/2014/main" id="{96A0E258-053E-4CC0-5574-CE87A218C3B0}"/>
              </a:ext>
            </a:extLst>
          </p:cNvPr>
          <p:cNvSpPr txBox="1">
            <a:spLocks/>
          </p:cNvSpPr>
          <p:nvPr/>
        </p:nvSpPr>
        <p:spPr>
          <a:xfrm>
            <a:off x="8537263" y="4668585"/>
            <a:ext cx="482229" cy="3956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600" b="1">
                <a:solidFill>
                  <a:schemeClr val="accent5"/>
                </a:solidFill>
                <a:latin typeface="Barlow" panose="00000500000000000000" pitchFamily="2" charset="0"/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230802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39"/>
          <p:cNvSpPr txBox="1">
            <a:spLocks noGrp="1"/>
          </p:cNvSpPr>
          <p:nvPr>
            <p:ph type="title"/>
          </p:nvPr>
        </p:nvSpPr>
        <p:spPr>
          <a:xfrm>
            <a:off x="870570" y="762350"/>
            <a:ext cx="6222748" cy="74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800" dirty="0">
                <a:solidFill>
                  <a:schemeClr val="tx2">
                    <a:lumMod val="75000"/>
                  </a:schemeClr>
                </a:solidFill>
              </a:rPr>
              <a:t>Class Prediction Error </a:t>
            </a:r>
            <a:r>
              <a:rPr lang="en" sz="2800" dirty="0"/>
              <a:t>After Hyperparameter Tuning</a:t>
            </a:r>
          </a:p>
        </p:txBody>
      </p:sp>
      <p:sp>
        <p:nvSpPr>
          <p:cNvPr id="1397" name="Google Shape;1397;p39"/>
          <p:cNvSpPr/>
          <p:nvPr/>
        </p:nvSpPr>
        <p:spPr>
          <a:xfrm>
            <a:off x="7543375" y="952250"/>
            <a:ext cx="369600" cy="3696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39"/>
          <p:cNvSpPr/>
          <p:nvPr/>
        </p:nvSpPr>
        <p:spPr>
          <a:xfrm>
            <a:off x="7912975" y="1285033"/>
            <a:ext cx="213000" cy="213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B2CFDEF-16AE-B439-4820-554FFAAFC1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4658" y="1771734"/>
            <a:ext cx="2466471" cy="188695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3A7CE37-4E04-F23C-C06D-F190F305C1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04295" y="1769765"/>
            <a:ext cx="2466473" cy="188695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364454C-AB40-9E81-94DC-6FA7A882EC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83934" y="1769765"/>
            <a:ext cx="2466473" cy="1886957"/>
          </a:xfrm>
          <a:prstGeom prst="rect">
            <a:avLst/>
          </a:prstGeom>
        </p:spPr>
      </p:pic>
      <p:sp>
        <p:nvSpPr>
          <p:cNvPr id="12" name="Google Shape;1103;p39">
            <a:extLst>
              <a:ext uri="{FF2B5EF4-FFF2-40B4-BE49-F238E27FC236}">
                <a16:creationId xmlns:a16="http://schemas.microsoft.com/office/drawing/2014/main" id="{0F9A20C7-FA98-825F-E56F-C43ACADC18B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64903" y="3718562"/>
            <a:ext cx="2585981" cy="3880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</a:rPr>
              <a:t>SVM</a:t>
            </a:r>
          </a:p>
        </p:txBody>
      </p:sp>
      <p:sp>
        <p:nvSpPr>
          <p:cNvPr id="13" name="Google Shape;1103;p39">
            <a:extLst>
              <a:ext uri="{FF2B5EF4-FFF2-40B4-BE49-F238E27FC236}">
                <a16:creationId xmlns:a16="http://schemas.microsoft.com/office/drawing/2014/main" id="{DB487F6F-0335-C1B5-2101-A801FC8E06F0}"/>
              </a:ext>
            </a:extLst>
          </p:cNvPr>
          <p:cNvSpPr txBox="1">
            <a:spLocks/>
          </p:cNvSpPr>
          <p:nvPr/>
        </p:nvSpPr>
        <p:spPr>
          <a:xfrm>
            <a:off x="3244542" y="3707665"/>
            <a:ext cx="2585981" cy="388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Barlow Light"/>
              <a:buChar char="★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buFont typeface="Barlow Light"/>
              <a:buNone/>
            </a:pPr>
            <a:r>
              <a:rPr lang="en-US" dirty="0">
                <a:solidFill>
                  <a:schemeClr val="accent6"/>
                </a:solidFill>
              </a:rPr>
              <a:t>Random Forest</a:t>
            </a:r>
          </a:p>
        </p:txBody>
      </p:sp>
      <p:sp>
        <p:nvSpPr>
          <p:cNvPr id="14" name="Google Shape;1103;p39">
            <a:extLst>
              <a:ext uri="{FF2B5EF4-FFF2-40B4-BE49-F238E27FC236}">
                <a16:creationId xmlns:a16="http://schemas.microsoft.com/office/drawing/2014/main" id="{C6346A41-5FB2-A3C9-FCB8-FEB49D65F198}"/>
              </a:ext>
            </a:extLst>
          </p:cNvPr>
          <p:cNvSpPr txBox="1">
            <a:spLocks/>
          </p:cNvSpPr>
          <p:nvPr/>
        </p:nvSpPr>
        <p:spPr>
          <a:xfrm>
            <a:off x="5924181" y="3707665"/>
            <a:ext cx="2585981" cy="388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Barlow Light"/>
              <a:buChar char="★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buFont typeface="Barlow Light"/>
              <a:buNone/>
            </a:pPr>
            <a:r>
              <a:rPr lang="en-US" dirty="0">
                <a:solidFill>
                  <a:schemeClr val="accent6"/>
                </a:solidFill>
              </a:rPr>
              <a:t>Neural Network</a:t>
            </a:r>
          </a:p>
        </p:txBody>
      </p:sp>
      <p:sp>
        <p:nvSpPr>
          <p:cNvPr id="2" name="Google Shape;1103;p39">
            <a:extLst>
              <a:ext uri="{FF2B5EF4-FFF2-40B4-BE49-F238E27FC236}">
                <a16:creationId xmlns:a16="http://schemas.microsoft.com/office/drawing/2014/main" id="{B140D6C0-2310-D7B1-F0B5-97562AC00CB2}"/>
              </a:ext>
            </a:extLst>
          </p:cNvPr>
          <p:cNvSpPr txBox="1">
            <a:spLocks/>
          </p:cNvSpPr>
          <p:nvPr/>
        </p:nvSpPr>
        <p:spPr>
          <a:xfrm>
            <a:off x="2356899" y="4326062"/>
            <a:ext cx="4430201" cy="388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Barlow Light"/>
              <a:buChar char="★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buFont typeface="Barlow Light"/>
              <a:buNone/>
            </a:pPr>
            <a:r>
              <a:rPr lang="en-US" dirty="0">
                <a:solidFill>
                  <a:schemeClr val="accent6"/>
                </a:solidFill>
              </a:rPr>
              <a:t>Misclassification happens between the Quasar and Galaxy classes</a:t>
            </a:r>
          </a:p>
        </p:txBody>
      </p:sp>
      <p:sp>
        <p:nvSpPr>
          <p:cNvPr id="3" name="Subtítulo 8">
            <a:extLst>
              <a:ext uri="{FF2B5EF4-FFF2-40B4-BE49-F238E27FC236}">
                <a16:creationId xmlns:a16="http://schemas.microsoft.com/office/drawing/2014/main" id="{4DE4C73B-E706-05F7-2AE6-B23CF99FFC64}"/>
              </a:ext>
            </a:extLst>
          </p:cNvPr>
          <p:cNvSpPr txBox="1">
            <a:spLocks/>
          </p:cNvSpPr>
          <p:nvPr/>
        </p:nvSpPr>
        <p:spPr>
          <a:xfrm>
            <a:off x="8537263" y="4668585"/>
            <a:ext cx="482229" cy="3956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600" b="1">
                <a:solidFill>
                  <a:schemeClr val="accent5"/>
                </a:solidFill>
                <a:latin typeface="Barlow" panose="00000500000000000000" pitchFamily="2" charset="0"/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126574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37"/>
          <p:cNvSpPr txBox="1">
            <a:spLocks noGrp="1"/>
          </p:cNvSpPr>
          <p:nvPr>
            <p:ph type="title"/>
          </p:nvPr>
        </p:nvSpPr>
        <p:spPr>
          <a:xfrm>
            <a:off x="713225" y="2003375"/>
            <a:ext cx="3456328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tx2">
                    <a:lumMod val="75000"/>
                  </a:schemeClr>
                </a:solidFill>
              </a:rPr>
              <a:t>Conclusions</a:t>
            </a:r>
            <a:endParaRPr lang="en-US" sz="4400"/>
          </a:p>
        </p:txBody>
      </p:sp>
      <p:sp>
        <p:nvSpPr>
          <p:cNvPr id="866" name="Google Shape;866;p37"/>
          <p:cNvSpPr txBox="1">
            <a:spLocks noGrp="1"/>
          </p:cNvSpPr>
          <p:nvPr>
            <p:ph type="title" idx="2"/>
          </p:nvPr>
        </p:nvSpPr>
        <p:spPr>
          <a:xfrm>
            <a:off x="713225" y="8605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1087" name="Google Shape;1087;p37"/>
          <p:cNvSpPr/>
          <p:nvPr/>
        </p:nvSpPr>
        <p:spPr>
          <a:xfrm>
            <a:off x="7863050" y="479875"/>
            <a:ext cx="369600" cy="3696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37"/>
          <p:cNvSpPr/>
          <p:nvPr/>
        </p:nvSpPr>
        <p:spPr>
          <a:xfrm>
            <a:off x="8324263" y="849564"/>
            <a:ext cx="213000" cy="213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m 4" descr="Uma imagem com estrela, esguro, perto&#10;&#10;Descrição gerada automaticamente">
            <a:extLst>
              <a:ext uri="{FF2B5EF4-FFF2-40B4-BE49-F238E27FC236}">
                <a16:creationId xmlns:a16="http://schemas.microsoft.com/office/drawing/2014/main" id="{E72E7EE7-DF0D-49B6-F36B-1AA66AB3B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553" y="901003"/>
            <a:ext cx="4504040" cy="3716143"/>
          </a:xfrm>
          <a:prstGeom prst="rect">
            <a:avLst/>
          </a:prstGeom>
        </p:spPr>
      </p:pic>
      <p:sp>
        <p:nvSpPr>
          <p:cNvPr id="2" name="Subtítulo 8">
            <a:extLst>
              <a:ext uri="{FF2B5EF4-FFF2-40B4-BE49-F238E27FC236}">
                <a16:creationId xmlns:a16="http://schemas.microsoft.com/office/drawing/2014/main" id="{0E4D6B69-A784-FFFA-97FC-FB82AA840E80}"/>
              </a:ext>
            </a:extLst>
          </p:cNvPr>
          <p:cNvSpPr txBox="1">
            <a:spLocks/>
          </p:cNvSpPr>
          <p:nvPr/>
        </p:nvSpPr>
        <p:spPr>
          <a:xfrm>
            <a:off x="8537263" y="4668585"/>
            <a:ext cx="482229" cy="3956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600" b="1">
                <a:solidFill>
                  <a:schemeClr val="accent5"/>
                </a:solidFill>
                <a:latin typeface="Barlow" panose="00000500000000000000" pitchFamily="2" charset="0"/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2146233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39"/>
          <p:cNvSpPr txBox="1">
            <a:spLocks noGrp="1"/>
          </p:cNvSpPr>
          <p:nvPr>
            <p:ph type="title"/>
          </p:nvPr>
        </p:nvSpPr>
        <p:spPr>
          <a:xfrm>
            <a:off x="713225" y="1138400"/>
            <a:ext cx="4441500" cy="74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Overall Results</a:t>
            </a:r>
            <a:endParaRPr dirty="0"/>
          </a:p>
        </p:txBody>
      </p:sp>
      <p:sp>
        <p:nvSpPr>
          <p:cNvPr id="1103" name="Google Shape;1103;p39"/>
          <p:cNvSpPr txBox="1">
            <a:spLocks noGrp="1"/>
          </p:cNvSpPr>
          <p:nvPr>
            <p:ph type="subTitle" idx="1"/>
          </p:nvPr>
        </p:nvSpPr>
        <p:spPr>
          <a:xfrm>
            <a:off x="720230" y="1947699"/>
            <a:ext cx="6729081" cy="24904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/>
              <a:t>All models obtained satisfactory results in all performance metrics, including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balanced accuracy </a:t>
            </a:r>
            <a:r>
              <a:rPr lang="en-US" dirty="0"/>
              <a:t>values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94%+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good ROC curves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AUC values</a:t>
            </a:r>
          </a:p>
          <a:p>
            <a:pPr marL="0" indent="0">
              <a:buNone/>
            </a:pPr>
            <a:endParaRPr lang="en-US" dirty="0"/>
          </a:p>
          <a:p>
            <a:pPr marL="285750" indent="-285750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XG Boost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Random Forest </a:t>
            </a:r>
            <a:r>
              <a:rPr lang="en-US" dirty="0"/>
              <a:t>consistently had better results,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97% balanced accuracy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95%+ </a:t>
            </a:r>
            <a:r>
              <a:rPr lang="en-US" dirty="0"/>
              <a:t>values for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Recall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F1-Score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Precision</a:t>
            </a:r>
            <a:r>
              <a:rPr lang="en-US" dirty="0"/>
              <a:t> scores</a:t>
            </a:r>
          </a:p>
          <a:p>
            <a:pPr marL="285750" indent="-285750"/>
            <a:endParaRPr lang="en-US" dirty="0"/>
          </a:p>
          <a:p>
            <a:pPr marL="285750" indent="-285750"/>
            <a:r>
              <a:rPr lang="en-US" dirty="0"/>
              <a:t>All models classify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Stars</a:t>
            </a:r>
            <a:r>
              <a:rPr lang="en-US" dirty="0"/>
              <a:t> examples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nearly perfectly</a:t>
            </a:r>
            <a:r>
              <a:rPr lang="en-US" dirty="0"/>
              <a:t>, while having more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confusion</a:t>
            </a:r>
            <a:r>
              <a:rPr lang="en-US" dirty="0"/>
              <a:t> between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Galaxy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Quasar</a:t>
            </a:r>
            <a:r>
              <a:rPr lang="en-US" dirty="0"/>
              <a:t> classes</a:t>
            </a:r>
          </a:p>
          <a:p>
            <a:pPr marL="285750" indent="-285750"/>
            <a:endParaRPr lang="en-US" dirty="0"/>
          </a:p>
        </p:txBody>
      </p:sp>
      <p:sp>
        <p:nvSpPr>
          <p:cNvPr id="1397" name="Google Shape;1397;p39"/>
          <p:cNvSpPr/>
          <p:nvPr/>
        </p:nvSpPr>
        <p:spPr>
          <a:xfrm>
            <a:off x="7543375" y="952250"/>
            <a:ext cx="369600" cy="3696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39"/>
          <p:cNvSpPr/>
          <p:nvPr/>
        </p:nvSpPr>
        <p:spPr>
          <a:xfrm>
            <a:off x="8004588" y="1321939"/>
            <a:ext cx="213000" cy="213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ubtítulo 8">
            <a:extLst>
              <a:ext uri="{FF2B5EF4-FFF2-40B4-BE49-F238E27FC236}">
                <a16:creationId xmlns:a16="http://schemas.microsoft.com/office/drawing/2014/main" id="{02FCAE19-D8B7-1ADF-BA29-369DD63FC27C}"/>
              </a:ext>
            </a:extLst>
          </p:cNvPr>
          <p:cNvSpPr txBox="1">
            <a:spLocks/>
          </p:cNvSpPr>
          <p:nvPr/>
        </p:nvSpPr>
        <p:spPr>
          <a:xfrm>
            <a:off x="8537263" y="4668585"/>
            <a:ext cx="482229" cy="3956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600" b="1">
                <a:solidFill>
                  <a:schemeClr val="accent5"/>
                </a:solidFill>
                <a:latin typeface="Barlow" panose="00000500000000000000" pitchFamily="2" charset="0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40245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39"/>
          <p:cNvSpPr txBox="1">
            <a:spLocks noGrp="1"/>
          </p:cNvSpPr>
          <p:nvPr>
            <p:ph type="title"/>
          </p:nvPr>
        </p:nvSpPr>
        <p:spPr>
          <a:xfrm>
            <a:off x="713225" y="1138400"/>
            <a:ext cx="4441500" cy="74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Hyperparameter Tuning</a:t>
            </a:r>
            <a:endParaRPr dirty="0"/>
          </a:p>
        </p:txBody>
      </p:sp>
      <p:sp>
        <p:nvSpPr>
          <p:cNvPr id="1103" name="Google Shape;1103;p39"/>
          <p:cNvSpPr txBox="1">
            <a:spLocks noGrp="1"/>
          </p:cNvSpPr>
          <p:nvPr>
            <p:ph type="subTitle" idx="1"/>
          </p:nvPr>
        </p:nvSpPr>
        <p:spPr>
          <a:xfrm>
            <a:off x="720230" y="1947699"/>
            <a:ext cx="6729081" cy="893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/>
              <a:t>Hyperparameter Tuning wasn’t as efficient in increasing the performance of the models as we hoped</a:t>
            </a:r>
          </a:p>
          <a:p>
            <a:pPr marL="285750" indent="-285750"/>
            <a:r>
              <a:rPr lang="en-US" dirty="0"/>
              <a:t>Only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Neural Network</a:t>
            </a:r>
            <a:r>
              <a:rPr lang="en-US" dirty="0"/>
              <a:t>, and in particular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SVM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increased</a:t>
            </a:r>
            <a:r>
              <a:rPr lang="en-US" dirty="0"/>
              <a:t> in performance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97" name="Google Shape;1397;p39"/>
          <p:cNvSpPr/>
          <p:nvPr/>
        </p:nvSpPr>
        <p:spPr>
          <a:xfrm>
            <a:off x="7543375" y="952250"/>
            <a:ext cx="369600" cy="3696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39"/>
          <p:cNvSpPr/>
          <p:nvPr/>
        </p:nvSpPr>
        <p:spPr>
          <a:xfrm>
            <a:off x="8004588" y="1321939"/>
            <a:ext cx="213000" cy="213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ight Brace 3">
            <a:extLst>
              <a:ext uri="{FF2B5EF4-FFF2-40B4-BE49-F238E27FC236}">
                <a16:creationId xmlns:a16="http://schemas.microsoft.com/office/drawing/2014/main" id="{1F5F57E8-6714-3357-A748-52DBF00B3A65}"/>
              </a:ext>
            </a:extLst>
          </p:cNvPr>
          <p:cNvSpPr/>
          <p:nvPr/>
        </p:nvSpPr>
        <p:spPr>
          <a:xfrm rot="5400000">
            <a:off x="3899969" y="-320448"/>
            <a:ext cx="369601" cy="6668429"/>
          </a:xfrm>
          <a:prstGeom prst="rightBrac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2">
                    <a:lumMod val="75000"/>
                  </a:schemeClr>
                </a:solidFill>
              </a:ln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Google Shape;1103;p39">
            <a:extLst>
              <a:ext uri="{FF2B5EF4-FFF2-40B4-BE49-F238E27FC236}">
                <a16:creationId xmlns:a16="http://schemas.microsoft.com/office/drawing/2014/main" id="{1C572770-E037-048D-4A9A-4E1B07F5C5B5}"/>
              </a:ext>
            </a:extLst>
          </p:cNvPr>
          <p:cNvSpPr txBox="1">
            <a:spLocks/>
          </p:cNvSpPr>
          <p:nvPr/>
        </p:nvSpPr>
        <p:spPr>
          <a:xfrm>
            <a:off x="750555" y="3226026"/>
            <a:ext cx="6729081" cy="1502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Barlow Light"/>
              <a:buChar char="★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285750" indent="-285750"/>
            <a:r>
              <a:rPr lang="en-US" dirty="0">
                <a:solidFill>
                  <a:schemeClr val="tx1"/>
                </a:solidFill>
              </a:rPr>
              <a:t>Possible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overfitting</a:t>
            </a:r>
            <a:r>
              <a:rPr lang="en-US" dirty="0">
                <a:solidFill>
                  <a:schemeClr val="tx1"/>
                </a:solidFill>
              </a:rPr>
              <a:t> of data</a:t>
            </a:r>
          </a:p>
          <a:p>
            <a:pPr marL="285750" indent="-285750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 enough variety </a:t>
            </a:r>
            <a:r>
              <a:rPr lang="en-US" dirty="0">
                <a:solidFill>
                  <a:schemeClr val="tx1"/>
                </a:solidFill>
              </a:rPr>
              <a:t>in the interval of values tested for hyperparameter optimization</a:t>
            </a:r>
          </a:p>
        </p:txBody>
      </p:sp>
      <p:sp>
        <p:nvSpPr>
          <p:cNvPr id="4" name="Subtítulo 8">
            <a:extLst>
              <a:ext uri="{FF2B5EF4-FFF2-40B4-BE49-F238E27FC236}">
                <a16:creationId xmlns:a16="http://schemas.microsoft.com/office/drawing/2014/main" id="{D48241E2-AB58-705B-010A-C6E5AB181B8E}"/>
              </a:ext>
            </a:extLst>
          </p:cNvPr>
          <p:cNvSpPr txBox="1">
            <a:spLocks/>
          </p:cNvSpPr>
          <p:nvPr/>
        </p:nvSpPr>
        <p:spPr>
          <a:xfrm>
            <a:off x="8537263" y="4668585"/>
            <a:ext cx="482229" cy="3956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600" b="1">
                <a:solidFill>
                  <a:schemeClr val="accent5"/>
                </a:solidFill>
                <a:latin typeface="Barlow" panose="00000500000000000000" pitchFamily="2" charset="0"/>
              </a:rPr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90935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39"/>
          <p:cNvSpPr txBox="1">
            <a:spLocks noGrp="1"/>
          </p:cNvSpPr>
          <p:nvPr>
            <p:ph type="title"/>
          </p:nvPr>
        </p:nvSpPr>
        <p:spPr>
          <a:xfrm>
            <a:off x="627109" y="586944"/>
            <a:ext cx="5663191" cy="74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Comparison with Related Work</a:t>
            </a:r>
            <a:endParaRPr dirty="0"/>
          </a:p>
        </p:txBody>
      </p:sp>
      <p:sp>
        <p:nvSpPr>
          <p:cNvPr id="1397" name="Google Shape;1397;p39"/>
          <p:cNvSpPr/>
          <p:nvPr/>
        </p:nvSpPr>
        <p:spPr>
          <a:xfrm>
            <a:off x="7543375" y="952250"/>
            <a:ext cx="369600" cy="3696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39"/>
          <p:cNvSpPr/>
          <p:nvPr/>
        </p:nvSpPr>
        <p:spPr>
          <a:xfrm>
            <a:off x="8004588" y="1321939"/>
            <a:ext cx="213000" cy="213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85B8660-A2BF-63FD-E5B1-5EDDFBAEF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87" y="1613102"/>
            <a:ext cx="7681626" cy="2705334"/>
          </a:xfrm>
          <a:prstGeom prst="rect">
            <a:avLst/>
          </a:prstGeom>
        </p:spPr>
      </p:pic>
      <p:sp>
        <p:nvSpPr>
          <p:cNvPr id="2" name="Subtítulo 8">
            <a:extLst>
              <a:ext uri="{FF2B5EF4-FFF2-40B4-BE49-F238E27FC236}">
                <a16:creationId xmlns:a16="http://schemas.microsoft.com/office/drawing/2014/main" id="{CCF07A46-63D0-24C3-4D65-CA2EF39C5F2E}"/>
              </a:ext>
            </a:extLst>
          </p:cNvPr>
          <p:cNvSpPr txBox="1">
            <a:spLocks/>
          </p:cNvSpPr>
          <p:nvPr/>
        </p:nvSpPr>
        <p:spPr>
          <a:xfrm>
            <a:off x="8537263" y="4668585"/>
            <a:ext cx="482229" cy="3956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600" b="1">
                <a:solidFill>
                  <a:schemeClr val="accent5"/>
                </a:solidFill>
                <a:latin typeface="Barlow" panose="00000500000000000000" pitchFamily="2" charset="0"/>
              </a:rPr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618299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7" name="Google Shape;2747;p67"/>
          <p:cNvSpPr txBox="1">
            <a:spLocks noGrp="1"/>
          </p:cNvSpPr>
          <p:nvPr>
            <p:ph type="title"/>
          </p:nvPr>
        </p:nvSpPr>
        <p:spPr>
          <a:xfrm>
            <a:off x="713263" y="6775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2763" name="Google Shape;2763;p67"/>
          <p:cNvSpPr txBox="1"/>
          <p:nvPr/>
        </p:nvSpPr>
        <p:spPr>
          <a:xfrm>
            <a:off x="713275" y="4348175"/>
            <a:ext cx="41517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Please keep this slide for attribution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764" name="Google Shape;2764;p67"/>
          <p:cNvGrpSpPr/>
          <p:nvPr/>
        </p:nvGrpSpPr>
        <p:grpSpPr>
          <a:xfrm>
            <a:off x="4785737" y="1144865"/>
            <a:ext cx="3683186" cy="2794363"/>
            <a:chOff x="3179566" y="530397"/>
            <a:chExt cx="4972575" cy="3772598"/>
          </a:xfrm>
        </p:grpSpPr>
        <p:sp>
          <p:nvSpPr>
            <p:cNvPr id="2765" name="Google Shape;2765;p67"/>
            <p:cNvSpPr/>
            <p:nvPr/>
          </p:nvSpPr>
          <p:spPr>
            <a:xfrm>
              <a:off x="5946084" y="1531108"/>
              <a:ext cx="387865" cy="183467"/>
            </a:xfrm>
            <a:custGeom>
              <a:avLst/>
              <a:gdLst/>
              <a:ahLst/>
              <a:cxnLst/>
              <a:rect l="l" t="t" r="r" b="b"/>
              <a:pathLst>
                <a:path w="3317" h="1569" extrusionOk="0">
                  <a:moveTo>
                    <a:pt x="3317" y="1"/>
                  </a:moveTo>
                  <a:lnTo>
                    <a:pt x="1972" y="90"/>
                  </a:lnTo>
                  <a:lnTo>
                    <a:pt x="1" y="1255"/>
                  </a:lnTo>
                  <a:lnTo>
                    <a:pt x="359" y="1569"/>
                  </a:lnTo>
                  <a:lnTo>
                    <a:pt x="1569" y="1435"/>
                  </a:lnTo>
                  <a:lnTo>
                    <a:pt x="33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67"/>
            <p:cNvSpPr/>
            <p:nvPr/>
          </p:nvSpPr>
          <p:spPr>
            <a:xfrm>
              <a:off x="6433460" y="2264626"/>
              <a:ext cx="324955" cy="262163"/>
            </a:xfrm>
            <a:custGeom>
              <a:avLst/>
              <a:gdLst/>
              <a:ahLst/>
              <a:cxnLst/>
              <a:rect l="l" t="t" r="r" b="b"/>
              <a:pathLst>
                <a:path w="2779" h="2242" extrusionOk="0">
                  <a:moveTo>
                    <a:pt x="2778" y="1"/>
                  </a:moveTo>
                  <a:lnTo>
                    <a:pt x="627" y="897"/>
                  </a:lnTo>
                  <a:lnTo>
                    <a:pt x="0" y="2241"/>
                  </a:lnTo>
                  <a:lnTo>
                    <a:pt x="0" y="2241"/>
                  </a:lnTo>
                  <a:lnTo>
                    <a:pt x="2017" y="1121"/>
                  </a:lnTo>
                  <a:lnTo>
                    <a:pt x="27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67"/>
            <p:cNvSpPr/>
            <p:nvPr/>
          </p:nvSpPr>
          <p:spPr>
            <a:xfrm>
              <a:off x="6506777" y="2060345"/>
              <a:ext cx="251639" cy="340624"/>
            </a:xfrm>
            <a:custGeom>
              <a:avLst/>
              <a:gdLst/>
              <a:ahLst/>
              <a:cxnLst/>
              <a:rect l="l" t="t" r="r" b="b"/>
              <a:pathLst>
                <a:path w="2152" h="2913" extrusionOk="0">
                  <a:moveTo>
                    <a:pt x="2151" y="0"/>
                  </a:moveTo>
                  <a:lnTo>
                    <a:pt x="583" y="762"/>
                  </a:lnTo>
                  <a:lnTo>
                    <a:pt x="0" y="1076"/>
                  </a:lnTo>
                  <a:lnTo>
                    <a:pt x="135" y="2913"/>
                  </a:lnTo>
                  <a:lnTo>
                    <a:pt x="2151" y="1748"/>
                  </a:lnTo>
                  <a:lnTo>
                    <a:pt x="21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67"/>
            <p:cNvSpPr/>
            <p:nvPr/>
          </p:nvSpPr>
          <p:spPr>
            <a:xfrm>
              <a:off x="6417674" y="1824492"/>
              <a:ext cx="340741" cy="366934"/>
            </a:xfrm>
            <a:custGeom>
              <a:avLst/>
              <a:gdLst/>
              <a:ahLst/>
              <a:cxnLst/>
              <a:rect l="l" t="t" r="r" b="b"/>
              <a:pathLst>
                <a:path w="2914" h="3138" extrusionOk="0">
                  <a:moveTo>
                    <a:pt x="1793" y="1"/>
                  </a:moveTo>
                  <a:lnTo>
                    <a:pt x="1" y="1166"/>
                  </a:lnTo>
                  <a:lnTo>
                    <a:pt x="897" y="3138"/>
                  </a:lnTo>
                  <a:lnTo>
                    <a:pt x="2913" y="2017"/>
                  </a:lnTo>
                  <a:lnTo>
                    <a:pt x="21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67"/>
            <p:cNvSpPr/>
            <p:nvPr/>
          </p:nvSpPr>
          <p:spPr>
            <a:xfrm>
              <a:off x="6255254" y="1635879"/>
              <a:ext cx="414058" cy="324955"/>
            </a:xfrm>
            <a:custGeom>
              <a:avLst/>
              <a:gdLst/>
              <a:ahLst/>
              <a:cxnLst/>
              <a:rect l="l" t="t" r="r" b="b"/>
              <a:pathLst>
                <a:path w="3541" h="2779" extrusionOk="0">
                  <a:moveTo>
                    <a:pt x="2196" y="1"/>
                  </a:moveTo>
                  <a:lnTo>
                    <a:pt x="314" y="852"/>
                  </a:lnTo>
                  <a:lnTo>
                    <a:pt x="1" y="1121"/>
                  </a:lnTo>
                  <a:lnTo>
                    <a:pt x="1524" y="2779"/>
                  </a:lnTo>
                  <a:lnTo>
                    <a:pt x="3541" y="1614"/>
                  </a:lnTo>
                  <a:lnTo>
                    <a:pt x="21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67"/>
            <p:cNvSpPr/>
            <p:nvPr/>
          </p:nvSpPr>
          <p:spPr>
            <a:xfrm>
              <a:off x="6098096" y="1531108"/>
              <a:ext cx="414058" cy="235970"/>
            </a:xfrm>
            <a:custGeom>
              <a:avLst/>
              <a:gdLst/>
              <a:ahLst/>
              <a:cxnLst/>
              <a:rect l="l" t="t" r="r" b="b"/>
              <a:pathLst>
                <a:path w="3541" h="2018" extrusionOk="0">
                  <a:moveTo>
                    <a:pt x="2017" y="1"/>
                  </a:moveTo>
                  <a:lnTo>
                    <a:pt x="0" y="1121"/>
                  </a:lnTo>
                  <a:lnTo>
                    <a:pt x="359" y="1927"/>
                  </a:lnTo>
                  <a:lnTo>
                    <a:pt x="1569" y="2017"/>
                  </a:lnTo>
                  <a:lnTo>
                    <a:pt x="3540" y="897"/>
                  </a:lnTo>
                  <a:lnTo>
                    <a:pt x="20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67"/>
            <p:cNvSpPr/>
            <p:nvPr/>
          </p:nvSpPr>
          <p:spPr>
            <a:xfrm>
              <a:off x="5851836" y="1662072"/>
              <a:ext cx="670725" cy="880385"/>
            </a:xfrm>
            <a:custGeom>
              <a:avLst/>
              <a:gdLst/>
              <a:ahLst/>
              <a:cxnLst/>
              <a:rect l="l" t="t" r="r" b="b"/>
              <a:pathLst>
                <a:path w="5736" h="7529" extrusionOk="0">
                  <a:moveTo>
                    <a:pt x="2106" y="1"/>
                  </a:moveTo>
                  <a:lnTo>
                    <a:pt x="807" y="135"/>
                  </a:lnTo>
                  <a:lnTo>
                    <a:pt x="0" y="1211"/>
                  </a:lnTo>
                  <a:lnTo>
                    <a:pt x="0" y="3003"/>
                  </a:lnTo>
                  <a:lnTo>
                    <a:pt x="807" y="4975"/>
                  </a:lnTo>
                  <a:lnTo>
                    <a:pt x="2106" y="6633"/>
                  </a:lnTo>
                  <a:lnTo>
                    <a:pt x="3675" y="7529"/>
                  </a:lnTo>
                  <a:lnTo>
                    <a:pt x="4974" y="7394"/>
                  </a:lnTo>
                  <a:lnTo>
                    <a:pt x="5736" y="6319"/>
                  </a:lnTo>
                  <a:lnTo>
                    <a:pt x="5736" y="4527"/>
                  </a:lnTo>
                  <a:lnTo>
                    <a:pt x="4974" y="2555"/>
                  </a:lnTo>
                  <a:lnTo>
                    <a:pt x="3675" y="897"/>
                  </a:lnTo>
                  <a:lnTo>
                    <a:pt x="2106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67"/>
            <p:cNvSpPr/>
            <p:nvPr/>
          </p:nvSpPr>
          <p:spPr>
            <a:xfrm>
              <a:off x="3211021" y="530397"/>
              <a:ext cx="314431" cy="209660"/>
            </a:xfrm>
            <a:custGeom>
              <a:avLst/>
              <a:gdLst/>
              <a:ahLst/>
              <a:cxnLst/>
              <a:rect l="l" t="t" r="r" b="b"/>
              <a:pathLst>
                <a:path w="2689" h="1793" extrusionOk="0">
                  <a:moveTo>
                    <a:pt x="224" y="0"/>
                  </a:moveTo>
                  <a:lnTo>
                    <a:pt x="0" y="134"/>
                  </a:lnTo>
                  <a:lnTo>
                    <a:pt x="45" y="314"/>
                  </a:lnTo>
                  <a:lnTo>
                    <a:pt x="2420" y="1792"/>
                  </a:lnTo>
                  <a:lnTo>
                    <a:pt x="2689" y="138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67"/>
            <p:cNvSpPr/>
            <p:nvPr/>
          </p:nvSpPr>
          <p:spPr>
            <a:xfrm>
              <a:off x="3499144" y="745203"/>
              <a:ext cx="57765" cy="885530"/>
            </a:xfrm>
            <a:custGeom>
              <a:avLst/>
              <a:gdLst/>
              <a:ahLst/>
              <a:cxnLst/>
              <a:rect l="l" t="t" r="r" b="b"/>
              <a:pathLst>
                <a:path w="494" h="7573" extrusionOk="0">
                  <a:moveTo>
                    <a:pt x="1" y="0"/>
                  </a:moveTo>
                  <a:lnTo>
                    <a:pt x="90" y="7304"/>
                  </a:lnTo>
                  <a:lnTo>
                    <a:pt x="270" y="7573"/>
                  </a:lnTo>
                  <a:lnTo>
                    <a:pt x="494" y="7439"/>
                  </a:lnTo>
                  <a:lnTo>
                    <a:pt x="494" y="4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67"/>
            <p:cNvSpPr/>
            <p:nvPr/>
          </p:nvSpPr>
          <p:spPr>
            <a:xfrm>
              <a:off x="3493882" y="692817"/>
              <a:ext cx="63027" cy="73434"/>
            </a:xfrm>
            <a:custGeom>
              <a:avLst/>
              <a:gdLst/>
              <a:ahLst/>
              <a:cxnLst/>
              <a:rect l="l" t="t" r="r" b="b"/>
              <a:pathLst>
                <a:path w="539" h="628" extrusionOk="0">
                  <a:moveTo>
                    <a:pt x="270" y="0"/>
                  </a:moveTo>
                  <a:lnTo>
                    <a:pt x="46" y="135"/>
                  </a:lnTo>
                  <a:lnTo>
                    <a:pt x="1" y="538"/>
                  </a:lnTo>
                  <a:lnTo>
                    <a:pt x="315" y="627"/>
                  </a:lnTo>
                  <a:lnTo>
                    <a:pt x="539" y="493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67"/>
            <p:cNvSpPr/>
            <p:nvPr/>
          </p:nvSpPr>
          <p:spPr>
            <a:xfrm>
              <a:off x="3179566" y="546066"/>
              <a:ext cx="351148" cy="1105714"/>
            </a:xfrm>
            <a:custGeom>
              <a:avLst/>
              <a:gdLst/>
              <a:ahLst/>
              <a:cxnLst/>
              <a:rect l="l" t="t" r="r" b="b"/>
              <a:pathLst>
                <a:path w="3003" h="9456" extrusionOk="0">
                  <a:moveTo>
                    <a:pt x="269" y="0"/>
                  </a:moveTo>
                  <a:lnTo>
                    <a:pt x="0" y="180"/>
                  </a:lnTo>
                  <a:lnTo>
                    <a:pt x="0" y="7573"/>
                  </a:lnTo>
                  <a:lnTo>
                    <a:pt x="269" y="8021"/>
                  </a:lnTo>
                  <a:lnTo>
                    <a:pt x="2734" y="9455"/>
                  </a:lnTo>
                  <a:lnTo>
                    <a:pt x="3003" y="9276"/>
                  </a:lnTo>
                  <a:lnTo>
                    <a:pt x="3003" y="1882"/>
                  </a:lnTo>
                  <a:lnTo>
                    <a:pt x="2734" y="139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67"/>
            <p:cNvSpPr/>
            <p:nvPr/>
          </p:nvSpPr>
          <p:spPr>
            <a:xfrm>
              <a:off x="3582985" y="745203"/>
              <a:ext cx="309286" cy="209660"/>
            </a:xfrm>
            <a:custGeom>
              <a:avLst/>
              <a:gdLst/>
              <a:ahLst/>
              <a:cxnLst/>
              <a:rect l="l" t="t" r="r" b="b"/>
              <a:pathLst>
                <a:path w="2645" h="1793" extrusionOk="0">
                  <a:moveTo>
                    <a:pt x="225" y="0"/>
                  </a:moveTo>
                  <a:lnTo>
                    <a:pt x="1" y="135"/>
                  </a:lnTo>
                  <a:lnTo>
                    <a:pt x="1" y="314"/>
                  </a:lnTo>
                  <a:lnTo>
                    <a:pt x="2420" y="1793"/>
                  </a:lnTo>
                  <a:lnTo>
                    <a:pt x="2645" y="1389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67"/>
            <p:cNvSpPr/>
            <p:nvPr/>
          </p:nvSpPr>
          <p:spPr>
            <a:xfrm>
              <a:off x="3871225" y="960008"/>
              <a:ext cx="57765" cy="885647"/>
            </a:xfrm>
            <a:custGeom>
              <a:avLst/>
              <a:gdLst/>
              <a:ahLst/>
              <a:cxnLst/>
              <a:rect l="l" t="t" r="r" b="b"/>
              <a:pathLst>
                <a:path w="494" h="7574" extrusionOk="0">
                  <a:moveTo>
                    <a:pt x="0" y="0"/>
                  </a:moveTo>
                  <a:lnTo>
                    <a:pt x="90" y="7304"/>
                  </a:lnTo>
                  <a:lnTo>
                    <a:pt x="269" y="7573"/>
                  </a:lnTo>
                  <a:lnTo>
                    <a:pt x="493" y="7439"/>
                  </a:lnTo>
                  <a:lnTo>
                    <a:pt x="493" y="4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67"/>
            <p:cNvSpPr/>
            <p:nvPr/>
          </p:nvSpPr>
          <p:spPr>
            <a:xfrm>
              <a:off x="3865963" y="907622"/>
              <a:ext cx="63027" cy="73434"/>
            </a:xfrm>
            <a:custGeom>
              <a:avLst/>
              <a:gdLst/>
              <a:ahLst/>
              <a:cxnLst/>
              <a:rect l="l" t="t" r="r" b="b"/>
              <a:pathLst>
                <a:path w="539" h="628" extrusionOk="0">
                  <a:moveTo>
                    <a:pt x="225" y="0"/>
                  </a:moveTo>
                  <a:lnTo>
                    <a:pt x="0" y="135"/>
                  </a:lnTo>
                  <a:lnTo>
                    <a:pt x="0" y="493"/>
                  </a:lnTo>
                  <a:lnTo>
                    <a:pt x="314" y="628"/>
                  </a:lnTo>
                  <a:lnTo>
                    <a:pt x="538" y="493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67"/>
            <p:cNvSpPr/>
            <p:nvPr/>
          </p:nvSpPr>
          <p:spPr>
            <a:xfrm>
              <a:off x="3551530" y="760872"/>
              <a:ext cx="351265" cy="1105714"/>
            </a:xfrm>
            <a:custGeom>
              <a:avLst/>
              <a:gdLst/>
              <a:ahLst/>
              <a:cxnLst/>
              <a:rect l="l" t="t" r="r" b="b"/>
              <a:pathLst>
                <a:path w="3004" h="9456" extrusionOk="0">
                  <a:moveTo>
                    <a:pt x="270" y="1"/>
                  </a:moveTo>
                  <a:lnTo>
                    <a:pt x="1" y="135"/>
                  </a:lnTo>
                  <a:lnTo>
                    <a:pt x="1" y="7573"/>
                  </a:lnTo>
                  <a:lnTo>
                    <a:pt x="270" y="8022"/>
                  </a:lnTo>
                  <a:lnTo>
                    <a:pt x="2689" y="9455"/>
                  </a:lnTo>
                  <a:lnTo>
                    <a:pt x="3003" y="9276"/>
                  </a:lnTo>
                  <a:lnTo>
                    <a:pt x="3003" y="1883"/>
                  </a:lnTo>
                  <a:lnTo>
                    <a:pt x="2689" y="139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67"/>
            <p:cNvSpPr/>
            <p:nvPr/>
          </p:nvSpPr>
          <p:spPr>
            <a:xfrm>
              <a:off x="3955066" y="960008"/>
              <a:ext cx="309170" cy="204398"/>
            </a:xfrm>
            <a:custGeom>
              <a:avLst/>
              <a:gdLst/>
              <a:ahLst/>
              <a:cxnLst/>
              <a:rect l="l" t="t" r="r" b="b"/>
              <a:pathLst>
                <a:path w="2644" h="1748" extrusionOk="0">
                  <a:moveTo>
                    <a:pt x="224" y="0"/>
                  </a:moveTo>
                  <a:lnTo>
                    <a:pt x="0" y="135"/>
                  </a:lnTo>
                  <a:lnTo>
                    <a:pt x="0" y="314"/>
                  </a:lnTo>
                  <a:lnTo>
                    <a:pt x="2420" y="1748"/>
                  </a:lnTo>
                  <a:lnTo>
                    <a:pt x="2644" y="138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67"/>
            <p:cNvSpPr/>
            <p:nvPr/>
          </p:nvSpPr>
          <p:spPr>
            <a:xfrm>
              <a:off x="4243189" y="1174814"/>
              <a:ext cx="52503" cy="885647"/>
            </a:xfrm>
            <a:custGeom>
              <a:avLst/>
              <a:gdLst/>
              <a:ahLst/>
              <a:cxnLst/>
              <a:rect l="l" t="t" r="r" b="b"/>
              <a:pathLst>
                <a:path w="449" h="7574" extrusionOk="0">
                  <a:moveTo>
                    <a:pt x="1" y="1"/>
                  </a:moveTo>
                  <a:lnTo>
                    <a:pt x="90" y="7305"/>
                  </a:lnTo>
                  <a:lnTo>
                    <a:pt x="225" y="7573"/>
                  </a:lnTo>
                  <a:lnTo>
                    <a:pt x="449" y="7439"/>
                  </a:lnTo>
                  <a:lnTo>
                    <a:pt x="449" y="45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67"/>
            <p:cNvSpPr/>
            <p:nvPr/>
          </p:nvSpPr>
          <p:spPr>
            <a:xfrm>
              <a:off x="4232782" y="1122428"/>
              <a:ext cx="62910" cy="73434"/>
            </a:xfrm>
            <a:custGeom>
              <a:avLst/>
              <a:gdLst/>
              <a:ahLst/>
              <a:cxnLst/>
              <a:rect l="l" t="t" r="r" b="b"/>
              <a:pathLst>
                <a:path w="538" h="628" extrusionOk="0">
                  <a:moveTo>
                    <a:pt x="269" y="0"/>
                  </a:moveTo>
                  <a:lnTo>
                    <a:pt x="45" y="135"/>
                  </a:lnTo>
                  <a:lnTo>
                    <a:pt x="0" y="493"/>
                  </a:lnTo>
                  <a:lnTo>
                    <a:pt x="314" y="628"/>
                  </a:lnTo>
                  <a:lnTo>
                    <a:pt x="538" y="493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67"/>
            <p:cNvSpPr/>
            <p:nvPr/>
          </p:nvSpPr>
          <p:spPr>
            <a:xfrm>
              <a:off x="3923611" y="975677"/>
              <a:ext cx="345886" cy="1100452"/>
            </a:xfrm>
            <a:custGeom>
              <a:avLst/>
              <a:gdLst/>
              <a:ahLst/>
              <a:cxnLst/>
              <a:rect l="l" t="t" r="r" b="b"/>
              <a:pathLst>
                <a:path w="2958" h="9411" extrusionOk="0">
                  <a:moveTo>
                    <a:pt x="269" y="1"/>
                  </a:moveTo>
                  <a:lnTo>
                    <a:pt x="0" y="135"/>
                  </a:lnTo>
                  <a:lnTo>
                    <a:pt x="0" y="7529"/>
                  </a:lnTo>
                  <a:lnTo>
                    <a:pt x="269" y="8022"/>
                  </a:lnTo>
                  <a:lnTo>
                    <a:pt x="2689" y="9411"/>
                  </a:lnTo>
                  <a:lnTo>
                    <a:pt x="2958" y="9276"/>
                  </a:lnTo>
                  <a:lnTo>
                    <a:pt x="2958" y="1883"/>
                  </a:lnTo>
                  <a:lnTo>
                    <a:pt x="2689" y="1390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67"/>
            <p:cNvSpPr/>
            <p:nvPr/>
          </p:nvSpPr>
          <p:spPr>
            <a:xfrm>
              <a:off x="4321768" y="1169552"/>
              <a:ext cx="314548" cy="209777"/>
            </a:xfrm>
            <a:custGeom>
              <a:avLst/>
              <a:gdLst/>
              <a:ahLst/>
              <a:cxnLst/>
              <a:rect l="l" t="t" r="r" b="b"/>
              <a:pathLst>
                <a:path w="2690" h="1794" extrusionOk="0">
                  <a:moveTo>
                    <a:pt x="225" y="1"/>
                  </a:moveTo>
                  <a:lnTo>
                    <a:pt x="1" y="135"/>
                  </a:lnTo>
                  <a:lnTo>
                    <a:pt x="46" y="359"/>
                  </a:lnTo>
                  <a:lnTo>
                    <a:pt x="2421" y="1793"/>
                  </a:lnTo>
                  <a:lnTo>
                    <a:pt x="2689" y="143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67"/>
            <p:cNvSpPr/>
            <p:nvPr/>
          </p:nvSpPr>
          <p:spPr>
            <a:xfrm>
              <a:off x="4610007" y="1384357"/>
              <a:ext cx="57765" cy="890909"/>
            </a:xfrm>
            <a:custGeom>
              <a:avLst/>
              <a:gdLst/>
              <a:ahLst/>
              <a:cxnLst/>
              <a:rect l="l" t="t" r="r" b="b"/>
              <a:pathLst>
                <a:path w="494" h="7619" extrusionOk="0">
                  <a:moveTo>
                    <a:pt x="0" y="1"/>
                  </a:moveTo>
                  <a:lnTo>
                    <a:pt x="90" y="7350"/>
                  </a:lnTo>
                  <a:lnTo>
                    <a:pt x="269" y="7619"/>
                  </a:lnTo>
                  <a:lnTo>
                    <a:pt x="493" y="7484"/>
                  </a:lnTo>
                  <a:lnTo>
                    <a:pt x="493" y="91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67"/>
            <p:cNvSpPr/>
            <p:nvPr/>
          </p:nvSpPr>
          <p:spPr>
            <a:xfrm>
              <a:off x="4604745" y="1337233"/>
              <a:ext cx="63027" cy="68289"/>
            </a:xfrm>
            <a:custGeom>
              <a:avLst/>
              <a:gdLst/>
              <a:ahLst/>
              <a:cxnLst/>
              <a:rect l="l" t="t" r="r" b="b"/>
              <a:pathLst>
                <a:path w="539" h="584" extrusionOk="0">
                  <a:moveTo>
                    <a:pt x="269" y="1"/>
                  </a:moveTo>
                  <a:lnTo>
                    <a:pt x="45" y="135"/>
                  </a:lnTo>
                  <a:lnTo>
                    <a:pt x="1" y="494"/>
                  </a:lnTo>
                  <a:lnTo>
                    <a:pt x="314" y="583"/>
                  </a:lnTo>
                  <a:lnTo>
                    <a:pt x="538" y="49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67"/>
            <p:cNvSpPr/>
            <p:nvPr/>
          </p:nvSpPr>
          <p:spPr>
            <a:xfrm>
              <a:off x="4290429" y="1185338"/>
              <a:ext cx="351148" cy="1105597"/>
            </a:xfrm>
            <a:custGeom>
              <a:avLst/>
              <a:gdLst/>
              <a:ahLst/>
              <a:cxnLst/>
              <a:rect l="l" t="t" r="r" b="b"/>
              <a:pathLst>
                <a:path w="3003" h="9455" extrusionOk="0">
                  <a:moveTo>
                    <a:pt x="269" y="0"/>
                  </a:moveTo>
                  <a:lnTo>
                    <a:pt x="0" y="179"/>
                  </a:lnTo>
                  <a:lnTo>
                    <a:pt x="0" y="7573"/>
                  </a:lnTo>
                  <a:lnTo>
                    <a:pt x="269" y="8066"/>
                  </a:lnTo>
                  <a:lnTo>
                    <a:pt x="2733" y="9455"/>
                  </a:lnTo>
                  <a:lnTo>
                    <a:pt x="3002" y="9321"/>
                  </a:lnTo>
                  <a:lnTo>
                    <a:pt x="3002" y="1882"/>
                  </a:lnTo>
                  <a:lnTo>
                    <a:pt x="2733" y="14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67"/>
            <p:cNvSpPr/>
            <p:nvPr/>
          </p:nvSpPr>
          <p:spPr>
            <a:xfrm>
              <a:off x="4693848" y="1384357"/>
              <a:ext cx="309286" cy="209777"/>
            </a:xfrm>
            <a:custGeom>
              <a:avLst/>
              <a:gdLst/>
              <a:ahLst/>
              <a:cxnLst/>
              <a:rect l="l" t="t" r="r" b="b"/>
              <a:pathLst>
                <a:path w="2645" h="1794" extrusionOk="0">
                  <a:moveTo>
                    <a:pt x="224" y="1"/>
                  </a:moveTo>
                  <a:lnTo>
                    <a:pt x="0" y="135"/>
                  </a:lnTo>
                  <a:lnTo>
                    <a:pt x="0" y="315"/>
                  </a:lnTo>
                  <a:lnTo>
                    <a:pt x="2420" y="1793"/>
                  </a:lnTo>
                  <a:lnTo>
                    <a:pt x="2644" y="143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67"/>
            <p:cNvSpPr/>
            <p:nvPr/>
          </p:nvSpPr>
          <p:spPr>
            <a:xfrm>
              <a:off x="4981971" y="1599279"/>
              <a:ext cx="57765" cy="885530"/>
            </a:xfrm>
            <a:custGeom>
              <a:avLst/>
              <a:gdLst/>
              <a:ahLst/>
              <a:cxnLst/>
              <a:rect l="l" t="t" r="r" b="b"/>
              <a:pathLst>
                <a:path w="494" h="7573" extrusionOk="0">
                  <a:moveTo>
                    <a:pt x="1" y="0"/>
                  </a:moveTo>
                  <a:lnTo>
                    <a:pt x="91" y="7304"/>
                  </a:lnTo>
                  <a:lnTo>
                    <a:pt x="270" y="7573"/>
                  </a:lnTo>
                  <a:lnTo>
                    <a:pt x="494" y="7483"/>
                  </a:lnTo>
                  <a:lnTo>
                    <a:pt x="494" y="4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67"/>
            <p:cNvSpPr/>
            <p:nvPr/>
          </p:nvSpPr>
          <p:spPr>
            <a:xfrm>
              <a:off x="4976826" y="1552039"/>
              <a:ext cx="62910" cy="68289"/>
            </a:xfrm>
            <a:custGeom>
              <a:avLst/>
              <a:gdLst/>
              <a:ahLst/>
              <a:cxnLst/>
              <a:rect l="l" t="t" r="r" b="b"/>
              <a:pathLst>
                <a:path w="538" h="584" extrusionOk="0">
                  <a:moveTo>
                    <a:pt x="224" y="1"/>
                  </a:moveTo>
                  <a:lnTo>
                    <a:pt x="0" y="135"/>
                  </a:lnTo>
                  <a:lnTo>
                    <a:pt x="0" y="494"/>
                  </a:lnTo>
                  <a:lnTo>
                    <a:pt x="314" y="583"/>
                  </a:lnTo>
                  <a:lnTo>
                    <a:pt x="538" y="449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67"/>
            <p:cNvSpPr/>
            <p:nvPr/>
          </p:nvSpPr>
          <p:spPr>
            <a:xfrm>
              <a:off x="4662393" y="1400143"/>
              <a:ext cx="351148" cy="1105714"/>
            </a:xfrm>
            <a:custGeom>
              <a:avLst/>
              <a:gdLst/>
              <a:ahLst/>
              <a:cxnLst/>
              <a:rect l="l" t="t" r="r" b="b"/>
              <a:pathLst>
                <a:path w="3003" h="9456" extrusionOk="0">
                  <a:moveTo>
                    <a:pt x="269" y="0"/>
                  </a:moveTo>
                  <a:lnTo>
                    <a:pt x="1" y="180"/>
                  </a:lnTo>
                  <a:lnTo>
                    <a:pt x="1" y="7573"/>
                  </a:lnTo>
                  <a:lnTo>
                    <a:pt x="269" y="8066"/>
                  </a:lnTo>
                  <a:lnTo>
                    <a:pt x="2689" y="9455"/>
                  </a:lnTo>
                  <a:lnTo>
                    <a:pt x="3003" y="9276"/>
                  </a:lnTo>
                  <a:lnTo>
                    <a:pt x="3003" y="1882"/>
                  </a:lnTo>
                  <a:lnTo>
                    <a:pt x="2689" y="14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67"/>
            <p:cNvSpPr/>
            <p:nvPr/>
          </p:nvSpPr>
          <p:spPr>
            <a:xfrm>
              <a:off x="5013426" y="1719720"/>
              <a:ext cx="298763" cy="618456"/>
            </a:xfrm>
            <a:custGeom>
              <a:avLst/>
              <a:gdLst/>
              <a:ahLst/>
              <a:cxnLst/>
              <a:rect l="l" t="t" r="r" b="b"/>
              <a:pathLst>
                <a:path w="2555" h="5289" extrusionOk="0">
                  <a:moveTo>
                    <a:pt x="225" y="1"/>
                  </a:moveTo>
                  <a:lnTo>
                    <a:pt x="1" y="135"/>
                  </a:lnTo>
                  <a:lnTo>
                    <a:pt x="135" y="583"/>
                  </a:lnTo>
                  <a:lnTo>
                    <a:pt x="1345" y="2152"/>
                  </a:lnTo>
                  <a:lnTo>
                    <a:pt x="1390" y="4840"/>
                  </a:lnTo>
                  <a:lnTo>
                    <a:pt x="225" y="5064"/>
                  </a:lnTo>
                  <a:lnTo>
                    <a:pt x="1" y="5199"/>
                  </a:lnTo>
                  <a:lnTo>
                    <a:pt x="1076" y="5154"/>
                  </a:lnTo>
                  <a:lnTo>
                    <a:pt x="1524" y="5288"/>
                  </a:lnTo>
                  <a:lnTo>
                    <a:pt x="1748" y="5199"/>
                  </a:lnTo>
                  <a:lnTo>
                    <a:pt x="1748" y="3899"/>
                  </a:lnTo>
                  <a:lnTo>
                    <a:pt x="2331" y="4437"/>
                  </a:lnTo>
                  <a:lnTo>
                    <a:pt x="2555" y="4302"/>
                  </a:lnTo>
                  <a:lnTo>
                    <a:pt x="2555" y="3899"/>
                  </a:lnTo>
                  <a:lnTo>
                    <a:pt x="1748" y="3406"/>
                  </a:lnTo>
                  <a:lnTo>
                    <a:pt x="1748" y="2062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67"/>
            <p:cNvSpPr/>
            <p:nvPr/>
          </p:nvSpPr>
          <p:spPr>
            <a:xfrm>
              <a:off x="5013426" y="1735506"/>
              <a:ext cx="272570" cy="634125"/>
            </a:xfrm>
            <a:custGeom>
              <a:avLst/>
              <a:gdLst/>
              <a:ahLst/>
              <a:cxnLst/>
              <a:rect l="l" t="t" r="r" b="b"/>
              <a:pathLst>
                <a:path w="2331" h="5423" extrusionOk="0">
                  <a:moveTo>
                    <a:pt x="1" y="0"/>
                  </a:moveTo>
                  <a:lnTo>
                    <a:pt x="1" y="403"/>
                  </a:lnTo>
                  <a:lnTo>
                    <a:pt x="1166" y="1972"/>
                  </a:lnTo>
                  <a:lnTo>
                    <a:pt x="1166" y="4840"/>
                  </a:lnTo>
                  <a:lnTo>
                    <a:pt x="1" y="5064"/>
                  </a:lnTo>
                  <a:lnTo>
                    <a:pt x="1" y="5422"/>
                  </a:lnTo>
                  <a:lnTo>
                    <a:pt x="1524" y="5153"/>
                  </a:lnTo>
                  <a:lnTo>
                    <a:pt x="1524" y="3809"/>
                  </a:lnTo>
                  <a:lnTo>
                    <a:pt x="2331" y="4302"/>
                  </a:lnTo>
                  <a:lnTo>
                    <a:pt x="2331" y="3899"/>
                  </a:lnTo>
                  <a:lnTo>
                    <a:pt x="1524" y="3406"/>
                  </a:lnTo>
                  <a:lnTo>
                    <a:pt x="1524" y="20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67"/>
            <p:cNvSpPr/>
            <p:nvPr/>
          </p:nvSpPr>
          <p:spPr>
            <a:xfrm>
              <a:off x="5453562" y="2138924"/>
              <a:ext cx="1100452" cy="932771"/>
            </a:xfrm>
            <a:custGeom>
              <a:avLst/>
              <a:gdLst/>
              <a:ahLst/>
              <a:cxnLst/>
              <a:rect l="l" t="t" r="r" b="b"/>
              <a:pathLst>
                <a:path w="9411" h="7977" extrusionOk="0">
                  <a:moveTo>
                    <a:pt x="9411" y="1"/>
                  </a:moveTo>
                  <a:lnTo>
                    <a:pt x="1" y="4392"/>
                  </a:lnTo>
                  <a:lnTo>
                    <a:pt x="90" y="7304"/>
                  </a:lnTo>
                  <a:lnTo>
                    <a:pt x="807" y="7977"/>
                  </a:lnTo>
                  <a:lnTo>
                    <a:pt x="9411" y="3003"/>
                  </a:lnTo>
                  <a:lnTo>
                    <a:pt x="94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67"/>
            <p:cNvSpPr/>
            <p:nvPr/>
          </p:nvSpPr>
          <p:spPr>
            <a:xfrm>
              <a:off x="5254425" y="1766961"/>
              <a:ext cx="1299588" cy="953701"/>
            </a:xfrm>
            <a:custGeom>
              <a:avLst/>
              <a:gdLst/>
              <a:ahLst/>
              <a:cxnLst/>
              <a:rect l="l" t="t" r="r" b="b"/>
              <a:pathLst>
                <a:path w="11114" h="8156" extrusionOk="0">
                  <a:moveTo>
                    <a:pt x="9277" y="0"/>
                  </a:moveTo>
                  <a:lnTo>
                    <a:pt x="1121" y="4033"/>
                  </a:lnTo>
                  <a:lnTo>
                    <a:pt x="1" y="4974"/>
                  </a:lnTo>
                  <a:lnTo>
                    <a:pt x="2510" y="8155"/>
                  </a:lnTo>
                  <a:lnTo>
                    <a:pt x="11114" y="3182"/>
                  </a:lnTo>
                  <a:lnTo>
                    <a:pt x="92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67"/>
            <p:cNvSpPr/>
            <p:nvPr/>
          </p:nvSpPr>
          <p:spPr>
            <a:xfrm>
              <a:off x="5474493" y="2212241"/>
              <a:ext cx="319810" cy="246377"/>
            </a:xfrm>
            <a:custGeom>
              <a:avLst/>
              <a:gdLst/>
              <a:ahLst/>
              <a:cxnLst/>
              <a:rect l="l" t="t" r="r" b="b"/>
              <a:pathLst>
                <a:path w="2735" h="2107" extrusionOk="0">
                  <a:moveTo>
                    <a:pt x="2241" y="1"/>
                  </a:moveTo>
                  <a:lnTo>
                    <a:pt x="1" y="1300"/>
                  </a:lnTo>
                  <a:lnTo>
                    <a:pt x="494" y="2107"/>
                  </a:lnTo>
                  <a:lnTo>
                    <a:pt x="2734" y="852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67"/>
            <p:cNvSpPr/>
            <p:nvPr/>
          </p:nvSpPr>
          <p:spPr>
            <a:xfrm>
              <a:off x="5568858" y="2427163"/>
              <a:ext cx="193991" cy="152012"/>
            </a:xfrm>
            <a:custGeom>
              <a:avLst/>
              <a:gdLst/>
              <a:ahLst/>
              <a:cxnLst/>
              <a:rect l="l" t="t" r="r" b="b"/>
              <a:pathLst>
                <a:path w="1659" h="1300" extrusionOk="0">
                  <a:moveTo>
                    <a:pt x="1345" y="0"/>
                  </a:moveTo>
                  <a:lnTo>
                    <a:pt x="1" y="807"/>
                  </a:lnTo>
                  <a:lnTo>
                    <a:pt x="269" y="1299"/>
                  </a:lnTo>
                  <a:lnTo>
                    <a:pt x="1658" y="493"/>
                  </a:lnTo>
                  <a:lnTo>
                    <a:pt x="13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67"/>
            <p:cNvSpPr/>
            <p:nvPr/>
          </p:nvSpPr>
          <p:spPr>
            <a:xfrm>
              <a:off x="5029212" y="1594017"/>
              <a:ext cx="1309995" cy="754565"/>
            </a:xfrm>
            <a:custGeom>
              <a:avLst/>
              <a:gdLst/>
              <a:ahLst/>
              <a:cxnLst/>
              <a:rect l="l" t="t" r="r" b="b"/>
              <a:pathLst>
                <a:path w="11203" h="6453" extrusionOk="0">
                  <a:moveTo>
                    <a:pt x="8604" y="0"/>
                  </a:moveTo>
                  <a:lnTo>
                    <a:pt x="0" y="4974"/>
                  </a:lnTo>
                  <a:lnTo>
                    <a:pt x="403" y="6408"/>
                  </a:lnTo>
                  <a:lnTo>
                    <a:pt x="2599" y="6453"/>
                  </a:lnTo>
                  <a:lnTo>
                    <a:pt x="11203" y="1479"/>
                  </a:lnTo>
                  <a:lnTo>
                    <a:pt x="86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67"/>
            <p:cNvSpPr/>
            <p:nvPr/>
          </p:nvSpPr>
          <p:spPr>
            <a:xfrm>
              <a:off x="4814289" y="2175641"/>
              <a:ext cx="733751" cy="1021873"/>
            </a:xfrm>
            <a:custGeom>
              <a:avLst/>
              <a:gdLst/>
              <a:ahLst/>
              <a:cxnLst/>
              <a:rect l="l" t="t" r="r" b="b"/>
              <a:pathLst>
                <a:path w="6275" h="8739" extrusionOk="0">
                  <a:moveTo>
                    <a:pt x="1838" y="0"/>
                  </a:moveTo>
                  <a:lnTo>
                    <a:pt x="1" y="1031"/>
                  </a:lnTo>
                  <a:lnTo>
                    <a:pt x="1" y="4033"/>
                  </a:lnTo>
                  <a:lnTo>
                    <a:pt x="1838" y="7214"/>
                  </a:lnTo>
                  <a:lnTo>
                    <a:pt x="4437" y="8738"/>
                  </a:lnTo>
                  <a:lnTo>
                    <a:pt x="6274" y="7663"/>
                  </a:lnTo>
                  <a:lnTo>
                    <a:pt x="6274" y="4660"/>
                  </a:lnTo>
                  <a:lnTo>
                    <a:pt x="4437" y="1479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67"/>
            <p:cNvSpPr/>
            <p:nvPr/>
          </p:nvSpPr>
          <p:spPr>
            <a:xfrm>
              <a:off x="6019517" y="2463763"/>
              <a:ext cx="304025" cy="649911"/>
            </a:xfrm>
            <a:custGeom>
              <a:avLst/>
              <a:gdLst/>
              <a:ahLst/>
              <a:cxnLst/>
              <a:rect l="l" t="t" r="r" b="b"/>
              <a:pathLst>
                <a:path w="2600" h="5558" extrusionOk="0">
                  <a:moveTo>
                    <a:pt x="2599" y="1"/>
                  </a:moveTo>
                  <a:lnTo>
                    <a:pt x="1076" y="270"/>
                  </a:lnTo>
                  <a:lnTo>
                    <a:pt x="852" y="404"/>
                  </a:lnTo>
                  <a:lnTo>
                    <a:pt x="1076" y="628"/>
                  </a:lnTo>
                  <a:lnTo>
                    <a:pt x="1076" y="1659"/>
                  </a:lnTo>
                  <a:lnTo>
                    <a:pt x="224" y="1166"/>
                  </a:lnTo>
                  <a:lnTo>
                    <a:pt x="0" y="1300"/>
                  </a:lnTo>
                  <a:lnTo>
                    <a:pt x="224" y="1659"/>
                  </a:lnTo>
                  <a:lnTo>
                    <a:pt x="1076" y="2152"/>
                  </a:lnTo>
                  <a:lnTo>
                    <a:pt x="1076" y="3630"/>
                  </a:lnTo>
                  <a:lnTo>
                    <a:pt x="2151" y="5064"/>
                  </a:lnTo>
                  <a:lnTo>
                    <a:pt x="2375" y="5557"/>
                  </a:lnTo>
                  <a:lnTo>
                    <a:pt x="2599" y="5423"/>
                  </a:lnTo>
                  <a:lnTo>
                    <a:pt x="2599" y="5019"/>
                  </a:lnTo>
                  <a:lnTo>
                    <a:pt x="1389" y="3451"/>
                  </a:lnTo>
                  <a:lnTo>
                    <a:pt x="1389" y="583"/>
                  </a:lnTo>
                  <a:lnTo>
                    <a:pt x="2599" y="404"/>
                  </a:lnTo>
                  <a:lnTo>
                    <a:pt x="25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67"/>
            <p:cNvSpPr/>
            <p:nvPr/>
          </p:nvSpPr>
          <p:spPr>
            <a:xfrm>
              <a:off x="6019517" y="2479549"/>
              <a:ext cx="277832" cy="634125"/>
            </a:xfrm>
            <a:custGeom>
              <a:avLst/>
              <a:gdLst/>
              <a:ahLst/>
              <a:cxnLst/>
              <a:rect l="l" t="t" r="r" b="b"/>
              <a:pathLst>
                <a:path w="2376" h="5423" extrusionOk="0">
                  <a:moveTo>
                    <a:pt x="2375" y="0"/>
                  </a:moveTo>
                  <a:lnTo>
                    <a:pt x="852" y="269"/>
                  </a:lnTo>
                  <a:lnTo>
                    <a:pt x="852" y="1658"/>
                  </a:lnTo>
                  <a:lnTo>
                    <a:pt x="0" y="1165"/>
                  </a:lnTo>
                  <a:lnTo>
                    <a:pt x="0" y="1524"/>
                  </a:lnTo>
                  <a:lnTo>
                    <a:pt x="852" y="2017"/>
                  </a:lnTo>
                  <a:lnTo>
                    <a:pt x="852" y="3406"/>
                  </a:lnTo>
                  <a:lnTo>
                    <a:pt x="2375" y="5422"/>
                  </a:lnTo>
                  <a:lnTo>
                    <a:pt x="2375" y="5019"/>
                  </a:lnTo>
                  <a:lnTo>
                    <a:pt x="1165" y="3450"/>
                  </a:lnTo>
                  <a:lnTo>
                    <a:pt x="1165" y="583"/>
                  </a:lnTo>
                  <a:lnTo>
                    <a:pt x="2375" y="359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67"/>
            <p:cNvSpPr/>
            <p:nvPr/>
          </p:nvSpPr>
          <p:spPr>
            <a:xfrm>
              <a:off x="6328571" y="2327536"/>
              <a:ext cx="309286" cy="209777"/>
            </a:xfrm>
            <a:custGeom>
              <a:avLst/>
              <a:gdLst/>
              <a:ahLst/>
              <a:cxnLst/>
              <a:rect l="l" t="t" r="r" b="b"/>
              <a:pathLst>
                <a:path w="2645" h="1794" extrusionOk="0">
                  <a:moveTo>
                    <a:pt x="225" y="1"/>
                  </a:moveTo>
                  <a:lnTo>
                    <a:pt x="1" y="135"/>
                  </a:lnTo>
                  <a:lnTo>
                    <a:pt x="1" y="314"/>
                  </a:lnTo>
                  <a:lnTo>
                    <a:pt x="2421" y="1793"/>
                  </a:lnTo>
                  <a:lnTo>
                    <a:pt x="2645" y="143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67"/>
            <p:cNvSpPr/>
            <p:nvPr/>
          </p:nvSpPr>
          <p:spPr>
            <a:xfrm>
              <a:off x="6616811" y="2542342"/>
              <a:ext cx="57765" cy="890909"/>
            </a:xfrm>
            <a:custGeom>
              <a:avLst/>
              <a:gdLst/>
              <a:ahLst/>
              <a:cxnLst/>
              <a:rect l="l" t="t" r="r" b="b"/>
              <a:pathLst>
                <a:path w="494" h="7619" extrusionOk="0">
                  <a:moveTo>
                    <a:pt x="0" y="1"/>
                  </a:moveTo>
                  <a:lnTo>
                    <a:pt x="90" y="7305"/>
                  </a:lnTo>
                  <a:lnTo>
                    <a:pt x="269" y="7618"/>
                  </a:lnTo>
                  <a:lnTo>
                    <a:pt x="493" y="7484"/>
                  </a:lnTo>
                  <a:lnTo>
                    <a:pt x="493" y="4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67"/>
            <p:cNvSpPr/>
            <p:nvPr/>
          </p:nvSpPr>
          <p:spPr>
            <a:xfrm>
              <a:off x="6611549" y="2495218"/>
              <a:ext cx="63027" cy="68289"/>
            </a:xfrm>
            <a:custGeom>
              <a:avLst/>
              <a:gdLst/>
              <a:ahLst/>
              <a:cxnLst/>
              <a:rect l="l" t="t" r="r" b="b"/>
              <a:pathLst>
                <a:path w="539" h="584" extrusionOk="0">
                  <a:moveTo>
                    <a:pt x="225" y="1"/>
                  </a:moveTo>
                  <a:lnTo>
                    <a:pt x="1" y="135"/>
                  </a:lnTo>
                  <a:lnTo>
                    <a:pt x="1" y="493"/>
                  </a:lnTo>
                  <a:lnTo>
                    <a:pt x="314" y="583"/>
                  </a:lnTo>
                  <a:lnTo>
                    <a:pt x="538" y="44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67"/>
            <p:cNvSpPr/>
            <p:nvPr/>
          </p:nvSpPr>
          <p:spPr>
            <a:xfrm>
              <a:off x="6297233" y="2343322"/>
              <a:ext cx="351148" cy="1105597"/>
            </a:xfrm>
            <a:custGeom>
              <a:avLst/>
              <a:gdLst/>
              <a:ahLst/>
              <a:cxnLst/>
              <a:rect l="l" t="t" r="r" b="b"/>
              <a:pathLst>
                <a:path w="3003" h="9455" extrusionOk="0">
                  <a:moveTo>
                    <a:pt x="269" y="0"/>
                  </a:moveTo>
                  <a:lnTo>
                    <a:pt x="0" y="179"/>
                  </a:lnTo>
                  <a:lnTo>
                    <a:pt x="0" y="7573"/>
                  </a:lnTo>
                  <a:lnTo>
                    <a:pt x="269" y="8066"/>
                  </a:lnTo>
                  <a:lnTo>
                    <a:pt x="2689" y="9455"/>
                  </a:lnTo>
                  <a:lnTo>
                    <a:pt x="3002" y="9320"/>
                  </a:lnTo>
                  <a:lnTo>
                    <a:pt x="3002" y="1882"/>
                  </a:lnTo>
                  <a:lnTo>
                    <a:pt x="2689" y="14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67"/>
            <p:cNvSpPr/>
            <p:nvPr/>
          </p:nvSpPr>
          <p:spPr>
            <a:xfrm>
              <a:off x="6700652" y="2542342"/>
              <a:ext cx="309286" cy="209777"/>
            </a:xfrm>
            <a:custGeom>
              <a:avLst/>
              <a:gdLst/>
              <a:ahLst/>
              <a:cxnLst/>
              <a:rect l="l" t="t" r="r" b="b"/>
              <a:pathLst>
                <a:path w="2645" h="1794" extrusionOk="0">
                  <a:moveTo>
                    <a:pt x="224" y="1"/>
                  </a:moveTo>
                  <a:lnTo>
                    <a:pt x="0" y="135"/>
                  </a:lnTo>
                  <a:lnTo>
                    <a:pt x="0" y="314"/>
                  </a:lnTo>
                  <a:lnTo>
                    <a:pt x="2420" y="1793"/>
                  </a:lnTo>
                  <a:lnTo>
                    <a:pt x="2644" y="1390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67"/>
            <p:cNvSpPr/>
            <p:nvPr/>
          </p:nvSpPr>
          <p:spPr>
            <a:xfrm>
              <a:off x="6983630" y="2757264"/>
              <a:ext cx="57765" cy="885530"/>
            </a:xfrm>
            <a:custGeom>
              <a:avLst/>
              <a:gdLst/>
              <a:ahLst/>
              <a:cxnLst/>
              <a:rect l="l" t="t" r="r" b="b"/>
              <a:pathLst>
                <a:path w="494" h="7573" extrusionOk="0">
                  <a:moveTo>
                    <a:pt x="0" y="0"/>
                  </a:moveTo>
                  <a:lnTo>
                    <a:pt x="135" y="7304"/>
                  </a:lnTo>
                  <a:lnTo>
                    <a:pt x="269" y="7573"/>
                  </a:lnTo>
                  <a:lnTo>
                    <a:pt x="493" y="7438"/>
                  </a:lnTo>
                  <a:lnTo>
                    <a:pt x="493" y="4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67"/>
            <p:cNvSpPr/>
            <p:nvPr/>
          </p:nvSpPr>
          <p:spPr>
            <a:xfrm>
              <a:off x="6978368" y="2704761"/>
              <a:ext cx="63027" cy="73551"/>
            </a:xfrm>
            <a:custGeom>
              <a:avLst/>
              <a:gdLst/>
              <a:ahLst/>
              <a:cxnLst/>
              <a:rect l="l" t="t" r="r" b="b"/>
              <a:pathLst>
                <a:path w="539" h="629" extrusionOk="0">
                  <a:moveTo>
                    <a:pt x="269" y="1"/>
                  </a:moveTo>
                  <a:lnTo>
                    <a:pt x="45" y="135"/>
                  </a:lnTo>
                  <a:lnTo>
                    <a:pt x="0" y="539"/>
                  </a:lnTo>
                  <a:lnTo>
                    <a:pt x="314" y="628"/>
                  </a:lnTo>
                  <a:lnTo>
                    <a:pt x="538" y="49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67"/>
            <p:cNvSpPr/>
            <p:nvPr/>
          </p:nvSpPr>
          <p:spPr>
            <a:xfrm>
              <a:off x="6663935" y="2558128"/>
              <a:ext cx="351148" cy="1105714"/>
            </a:xfrm>
            <a:custGeom>
              <a:avLst/>
              <a:gdLst/>
              <a:ahLst/>
              <a:cxnLst/>
              <a:rect l="l" t="t" r="r" b="b"/>
              <a:pathLst>
                <a:path w="3003" h="9456" extrusionOk="0">
                  <a:moveTo>
                    <a:pt x="314" y="0"/>
                  </a:moveTo>
                  <a:lnTo>
                    <a:pt x="1" y="179"/>
                  </a:lnTo>
                  <a:lnTo>
                    <a:pt x="1" y="7573"/>
                  </a:lnTo>
                  <a:lnTo>
                    <a:pt x="314" y="8066"/>
                  </a:lnTo>
                  <a:lnTo>
                    <a:pt x="2734" y="9455"/>
                  </a:lnTo>
                  <a:lnTo>
                    <a:pt x="3003" y="9276"/>
                  </a:lnTo>
                  <a:lnTo>
                    <a:pt x="3003" y="1882"/>
                  </a:lnTo>
                  <a:lnTo>
                    <a:pt x="2734" y="1389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67"/>
            <p:cNvSpPr/>
            <p:nvPr/>
          </p:nvSpPr>
          <p:spPr>
            <a:xfrm>
              <a:off x="7067471" y="2757264"/>
              <a:ext cx="314431" cy="204398"/>
            </a:xfrm>
            <a:custGeom>
              <a:avLst/>
              <a:gdLst/>
              <a:ahLst/>
              <a:cxnLst/>
              <a:rect l="l" t="t" r="r" b="b"/>
              <a:pathLst>
                <a:path w="2689" h="1748" extrusionOk="0">
                  <a:moveTo>
                    <a:pt x="224" y="0"/>
                  </a:moveTo>
                  <a:lnTo>
                    <a:pt x="0" y="134"/>
                  </a:lnTo>
                  <a:lnTo>
                    <a:pt x="45" y="314"/>
                  </a:lnTo>
                  <a:lnTo>
                    <a:pt x="2420" y="1748"/>
                  </a:lnTo>
                  <a:lnTo>
                    <a:pt x="2689" y="138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67"/>
            <p:cNvSpPr/>
            <p:nvPr/>
          </p:nvSpPr>
          <p:spPr>
            <a:xfrm>
              <a:off x="7355594" y="2972069"/>
              <a:ext cx="57765" cy="885530"/>
            </a:xfrm>
            <a:custGeom>
              <a:avLst/>
              <a:gdLst/>
              <a:ahLst/>
              <a:cxnLst/>
              <a:rect l="l" t="t" r="r" b="b"/>
              <a:pathLst>
                <a:path w="494" h="7573" extrusionOk="0">
                  <a:moveTo>
                    <a:pt x="1" y="0"/>
                  </a:moveTo>
                  <a:lnTo>
                    <a:pt x="90" y="7304"/>
                  </a:lnTo>
                  <a:lnTo>
                    <a:pt x="269" y="7573"/>
                  </a:lnTo>
                  <a:lnTo>
                    <a:pt x="493" y="7439"/>
                  </a:lnTo>
                  <a:lnTo>
                    <a:pt x="493" y="4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67"/>
            <p:cNvSpPr/>
            <p:nvPr/>
          </p:nvSpPr>
          <p:spPr>
            <a:xfrm>
              <a:off x="7350332" y="2919684"/>
              <a:ext cx="63027" cy="73434"/>
            </a:xfrm>
            <a:custGeom>
              <a:avLst/>
              <a:gdLst/>
              <a:ahLst/>
              <a:cxnLst/>
              <a:rect l="l" t="t" r="r" b="b"/>
              <a:pathLst>
                <a:path w="539" h="628" extrusionOk="0">
                  <a:moveTo>
                    <a:pt x="270" y="0"/>
                  </a:moveTo>
                  <a:lnTo>
                    <a:pt x="46" y="135"/>
                  </a:lnTo>
                  <a:lnTo>
                    <a:pt x="1" y="493"/>
                  </a:lnTo>
                  <a:lnTo>
                    <a:pt x="314" y="627"/>
                  </a:lnTo>
                  <a:lnTo>
                    <a:pt x="538" y="493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67"/>
            <p:cNvSpPr/>
            <p:nvPr/>
          </p:nvSpPr>
          <p:spPr>
            <a:xfrm>
              <a:off x="7036016" y="2772933"/>
              <a:ext cx="351148" cy="1105714"/>
            </a:xfrm>
            <a:custGeom>
              <a:avLst/>
              <a:gdLst/>
              <a:ahLst/>
              <a:cxnLst/>
              <a:rect l="l" t="t" r="r" b="b"/>
              <a:pathLst>
                <a:path w="3003" h="9456" extrusionOk="0">
                  <a:moveTo>
                    <a:pt x="269" y="0"/>
                  </a:moveTo>
                  <a:lnTo>
                    <a:pt x="0" y="135"/>
                  </a:lnTo>
                  <a:lnTo>
                    <a:pt x="0" y="7573"/>
                  </a:lnTo>
                  <a:lnTo>
                    <a:pt x="269" y="8021"/>
                  </a:lnTo>
                  <a:lnTo>
                    <a:pt x="2734" y="9455"/>
                  </a:lnTo>
                  <a:lnTo>
                    <a:pt x="3002" y="9276"/>
                  </a:lnTo>
                  <a:lnTo>
                    <a:pt x="3002" y="1882"/>
                  </a:lnTo>
                  <a:lnTo>
                    <a:pt x="2734" y="139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67"/>
            <p:cNvSpPr/>
            <p:nvPr/>
          </p:nvSpPr>
          <p:spPr>
            <a:xfrm>
              <a:off x="7439435" y="2972069"/>
              <a:ext cx="309286" cy="204398"/>
            </a:xfrm>
            <a:custGeom>
              <a:avLst/>
              <a:gdLst/>
              <a:ahLst/>
              <a:cxnLst/>
              <a:rect l="l" t="t" r="r" b="b"/>
              <a:pathLst>
                <a:path w="2645" h="1748" extrusionOk="0">
                  <a:moveTo>
                    <a:pt x="225" y="0"/>
                  </a:moveTo>
                  <a:lnTo>
                    <a:pt x="1" y="90"/>
                  </a:lnTo>
                  <a:lnTo>
                    <a:pt x="1" y="314"/>
                  </a:lnTo>
                  <a:lnTo>
                    <a:pt x="2420" y="1748"/>
                  </a:lnTo>
                  <a:lnTo>
                    <a:pt x="2644" y="1389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67"/>
            <p:cNvSpPr/>
            <p:nvPr/>
          </p:nvSpPr>
          <p:spPr>
            <a:xfrm>
              <a:off x="7727674" y="3186875"/>
              <a:ext cx="57648" cy="885647"/>
            </a:xfrm>
            <a:custGeom>
              <a:avLst/>
              <a:gdLst/>
              <a:ahLst/>
              <a:cxnLst/>
              <a:rect l="l" t="t" r="r" b="b"/>
              <a:pathLst>
                <a:path w="493" h="7574" extrusionOk="0">
                  <a:moveTo>
                    <a:pt x="0" y="0"/>
                  </a:moveTo>
                  <a:lnTo>
                    <a:pt x="90" y="7304"/>
                  </a:lnTo>
                  <a:lnTo>
                    <a:pt x="269" y="7573"/>
                  </a:lnTo>
                  <a:lnTo>
                    <a:pt x="493" y="7439"/>
                  </a:lnTo>
                  <a:lnTo>
                    <a:pt x="493" y="4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67"/>
            <p:cNvSpPr/>
            <p:nvPr/>
          </p:nvSpPr>
          <p:spPr>
            <a:xfrm>
              <a:off x="7722412" y="3134489"/>
              <a:ext cx="62910" cy="73434"/>
            </a:xfrm>
            <a:custGeom>
              <a:avLst/>
              <a:gdLst/>
              <a:ahLst/>
              <a:cxnLst/>
              <a:rect l="l" t="t" r="r" b="b"/>
              <a:pathLst>
                <a:path w="538" h="628" extrusionOk="0">
                  <a:moveTo>
                    <a:pt x="224" y="0"/>
                  </a:moveTo>
                  <a:lnTo>
                    <a:pt x="0" y="135"/>
                  </a:lnTo>
                  <a:lnTo>
                    <a:pt x="0" y="493"/>
                  </a:lnTo>
                  <a:lnTo>
                    <a:pt x="314" y="628"/>
                  </a:lnTo>
                  <a:lnTo>
                    <a:pt x="538" y="49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67"/>
            <p:cNvSpPr/>
            <p:nvPr/>
          </p:nvSpPr>
          <p:spPr>
            <a:xfrm>
              <a:off x="7407980" y="2982476"/>
              <a:ext cx="351148" cy="1110976"/>
            </a:xfrm>
            <a:custGeom>
              <a:avLst/>
              <a:gdLst/>
              <a:ahLst/>
              <a:cxnLst/>
              <a:rect l="l" t="t" r="r" b="b"/>
              <a:pathLst>
                <a:path w="3003" h="9501" extrusionOk="0">
                  <a:moveTo>
                    <a:pt x="270" y="1"/>
                  </a:moveTo>
                  <a:lnTo>
                    <a:pt x="1" y="180"/>
                  </a:lnTo>
                  <a:lnTo>
                    <a:pt x="1" y="7574"/>
                  </a:lnTo>
                  <a:lnTo>
                    <a:pt x="270" y="8067"/>
                  </a:lnTo>
                  <a:lnTo>
                    <a:pt x="2689" y="9500"/>
                  </a:lnTo>
                  <a:lnTo>
                    <a:pt x="3003" y="9321"/>
                  </a:lnTo>
                  <a:lnTo>
                    <a:pt x="3003" y="1928"/>
                  </a:lnTo>
                  <a:lnTo>
                    <a:pt x="2689" y="14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67"/>
            <p:cNvSpPr/>
            <p:nvPr/>
          </p:nvSpPr>
          <p:spPr>
            <a:xfrm>
              <a:off x="7811515" y="3181613"/>
              <a:ext cx="309170" cy="209660"/>
            </a:xfrm>
            <a:custGeom>
              <a:avLst/>
              <a:gdLst/>
              <a:ahLst/>
              <a:cxnLst/>
              <a:rect l="l" t="t" r="r" b="b"/>
              <a:pathLst>
                <a:path w="2644" h="1793" extrusionOk="0">
                  <a:moveTo>
                    <a:pt x="224" y="1"/>
                  </a:moveTo>
                  <a:lnTo>
                    <a:pt x="0" y="135"/>
                  </a:lnTo>
                  <a:lnTo>
                    <a:pt x="0" y="359"/>
                  </a:lnTo>
                  <a:lnTo>
                    <a:pt x="2420" y="1793"/>
                  </a:lnTo>
                  <a:lnTo>
                    <a:pt x="2644" y="1434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67"/>
            <p:cNvSpPr/>
            <p:nvPr/>
          </p:nvSpPr>
          <p:spPr>
            <a:xfrm>
              <a:off x="8094376" y="3396418"/>
              <a:ext cx="57765" cy="890909"/>
            </a:xfrm>
            <a:custGeom>
              <a:avLst/>
              <a:gdLst/>
              <a:ahLst/>
              <a:cxnLst/>
              <a:rect l="l" t="t" r="r" b="b"/>
              <a:pathLst>
                <a:path w="494" h="7619" extrusionOk="0">
                  <a:moveTo>
                    <a:pt x="1" y="1"/>
                  </a:moveTo>
                  <a:lnTo>
                    <a:pt x="135" y="7350"/>
                  </a:lnTo>
                  <a:lnTo>
                    <a:pt x="270" y="7618"/>
                  </a:lnTo>
                  <a:lnTo>
                    <a:pt x="494" y="7484"/>
                  </a:lnTo>
                  <a:lnTo>
                    <a:pt x="494" y="9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67"/>
            <p:cNvSpPr/>
            <p:nvPr/>
          </p:nvSpPr>
          <p:spPr>
            <a:xfrm>
              <a:off x="8089114" y="3349294"/>
              <a:ext cx="63027" cy="73434"/>
            </a:xfrm>
            <a:custGeom>
              <a:avLst/>
              <a:gdLst/>
              <a:ahLst/>
              <a:cxnLst/>
              <a:rect l="l" t="t" r="r" b="b"/>
              <a:pathLst>
                <a:path w="539" h="628" extrusionOk="0">
                  <a:moveTo>
                    <a:pt x="270" y="0"/>
                  </a:moveTo>
                  <a:lnTo>
                    <a:pt x="46" y="135"/>
                  </a:lnTo>
                  <a:lnTo>
                    <a:pt x="1" y="493"/>
                  </a:lnTo>
                  <a:lnTo>
                    <a:pt x="315" y="628"/>
                  </a:lnTo>
                  <a:lnTo>
                    <a:pt x="539" y="493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67"/>
            <p:cNvSpPr/>
            <p:nvPr/>
          </p:nvSpPr>
          <p:spPr>
            <a:xfrm>
              <a:off x="7774798" y="3197399"/>
              <a:ext cx="351148" cy="1105597"/>
            </a:xfrm>
            <a:custGeom>
              <a:avLst/>
              <a:gdLst/>
              <a:ahLst/>
              <a:cxnLst/>
              <a:rect l="l" t="t" r="r" b="b"/>
              <a:pathLst>
                <a:path w="3003" h="9455" extrusionOk="0">
                  <a:moveTo>
                    <a:pt x="314" y="0"/>
                  </a:moveTo>
                  <a:lnTo>
                    <a:pt x="0" y="179"/>
                  </a:lnTo>
                  <a:lnTo>
                    <a:pt x="0" y="7573"/>
                  </a:lnTo>
                  <a:lnTo>
                    <a:pt x="314" y="8066"/>
                  </a:lnTo>
                  <a:lnTo>
                    <a:pt x="2734" y="9455"/>
                  </a:lnTo>
                  <a:lnTo>
                    <a:pt x="3003" y="9320"/>
                  </a:lnTo>
                  <a:lnTo>
                    <a:pt x="3003" y="1927"/>
                  </a:lnTo>
                  <a:lnTo>
                    <a:pt x="2734" y="143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67"/>
            <p:cNvSpPr/>
            <p:nvPr/>
          </p:nvSpPr>
          <p:spPr>
            <a:xfrm>
              <a:off x="5280735" y="2736216"/>
              <a:ext cx="235853" cy="434989"/>
            </a:xfrm>
            <a:custGeom>
              <a:avLst/>
              <a:gdLst/>
              <a:ahLst/>
              <a:cxnLst/>
              <a:rect l="l" t="t" r="r" b="b"/>
              <a:pathLst>
                <a:path w="2017" h="3720" extrusionOk="0">
                  <a:moveTo>
                    <a:pt x="2016" y="1"/>
                  </a:moveTo>
                  <a:lnTo>
                    <a:pt x="0" y="135"/>
                  </a:lnTo>
                  <a:lnTo>
                    <a:pt x="90" y="3048"/>
                  </a:lnTo>
                  <a:lnTo>
                    <a:pt x="807" y="3720"/>
                  </a:lnTo>
                  <a:lnTo>
                    <a:pt x="2016" y="3003"/>
                  </a:lnTo>
                  <a:lnTo>
                    <a:pt x="20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67"/>
            <p:cNvSpPr/>
            <p:nvPr/>
          </p:nvSpPr>
          <p:spPr>
            <a:xfrm>
              <a:off x="5081598" y="2338060"/>
              <a:ext cx="434989" cy="482113"/>
            </a:xfrm>
            <a:custGeom>
              <a:avLst/>
              <a:gdLst/>
              <a:ahLst/>
              <a:cxnLst/>
              <a:rect l="l" t="t" r="r" b="b"/>
              <a:pathLst>
                <a:path w="3720" h="4123" extrusionOk="0">
                  <a:moveTo>
                    <a:pt x="1165" y="0"/>
                  </a:moveTo>
                  <a:lnTo>
                    <a:pt x="0" y="941"/>
                  </a:lnTo>
                  <a:lnTo>
                    <a:pt x="2510" y="4123"/>
                  </a:lnTo>
                  <a:lnTo>
                    <a:pt x="3719" y="3406"/>
                  </a:lnTo>
                  <a:lnTo>
                    <a:pt x="1882" y="269"/>
                  </a:lnTo>
                  <a:lnTo>
                    <a:pt x="11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67"/>
            <p:cNvSpPr/>
            <p:nvPr/>
          </p:nvSpPr>
          <p:spPr>
            <a:xfrm>
              <a:off x="4856268" y="2191310"/>
              <a:ext cx="445513" cy="256901"/>
            </a:xfrm>
            <a:custGeom>
              <a:avLst/>
              <a:gdLst/>
              <a:ahLst/>
              <a:cxnLst/>
              <a:rect l="l" t="t" r="r" b="b"/>
              <a:pathLst>
                <a:path w="3810" h="2197" extrusionOk="0">
                  <a:moveTo>
                    <a:pt x="1210" y="1"/>
                  </a:moveTo>
                  <a:lnTo>
                    <a:pt x="0" y="718"/>
                  </a:lnTo>
                  <a:lnTo>
                    <a:pt x="404" y="2151"/>
                  </a:lnTo>
                  <a:lnTo>
                    <a:pt x="2599" y="2196"/>
                  </a:lnTo>
                  <a:lnTo>
                    <a:pt x="3809" y="1524"/>
                  </a:lnTo>
                  <a:lnTo>
                    <a:pt x="12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67"/>
            <p:cNvSpPr/>
            <p:nvPr/>
          </p:nvSpPr>
          <p:spPr>
            <a:xfrm>
              <a:off x="4641462" y="2275150"/>
              <a:ext cx="733635" cy="1021873"/>
            </a:xfrm>
            <a:custGeom>
              <a:avLst/>
              <a:gdLst/>
              <a:ahLst/>
              <a:cxnLst/>
              <a:rect l="l" t="t" r="r" b="b"/>
              <a:pathLst>
                <a:path w="6274" h="8739" extrusionOk="0">
                  <a:moveTo>
                    <a:pt x="1837" y="1"/>
                  </a:moveTo>
                  <a:lnTo>
                    <a:pt x="0" y="1031"/>
                  </a:lnTo>
                  <a:lnTo>
                    <a:pt x="0" y="4033"/>
                  </a:lnTo>
                  <a:lnTo>
                    <a:pt x="1837" y="7215"/>
                  </a:lnTo>
                  <a:lnTo>
                    <a:pt x="4436" y="8738"/>
                  </a:lnTo>
                  <a:lnTo>
                    <a:pt x="6274" y="7663"/>
                  </a:lnTo>
                  <a:lnTo>
                    <a:pt x="6274" y="4661"/>
                  </a:lnTo>
                  <a:lnTo>
                    <a:pt x="4436" y="1479"/>
                  </a:lnTo>
                  <a:lnTo>
                    <a:pt x="18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67"/>
            <p:cNvSpPr/>
            <p:nvPr/>
          </p:nvSpPr>
          <p:spPr>
            <a:xfrm>
              <a:off x="4761903" y="2463763"/>
              <a:ext cx="492637" cy="639387"/>
            </a:xfrm>
            <a:custGeom>
              <a:avLst/>
              <a:gdLst/>
              <a:ahLst/>
              <a:cxnLst/>
              <a:rect l="l" t="t" r="r" b="b"/>
              <a:pathLst>
                <a:path w="4213" h="5468" extrusionOk="0">
                  <a:moveTo>
                    <a:pt x="1524" y="1"/>
                  </a:moveTo>
                  <a:lnTo>
                    <a:pt x="583" y="90"/>
                  </a:lnTo>
                  <a:lnTo>
                    <a:pt x="1" y="897"/>
                  </a:lnTo>
                  <a:lnTo>
                    <a:pt x="1" y="2196"/>
                  </a:lnTo>
                  <a:lnTo>
                    <a:pt x="583" y="3630"/>
                  </a:lnTo>
                  <a:lnTo>
                    <a:pt x="1524" y="4840"/>
                  </a:lnTo>
                  <a:lnTo>
                    <a:pt x="2689" y="5467"/>
                  </a:lnTo>
                  <a:lnTo>
                    <a:pt x="3630" y="5378"/>
                  </a:lnTo>
                  <a:lnTo>
                    <a:pt x="4213" y="4616"/>
                  </a:lnTo>
                  <a:lnTo>
                    <a:pt x="4213" y="3317"/>
                  </a:lnTo>
                  <a:lnTo>
                    <a:pt x="3630" y="1838"/>
                  </a:lnTo>
                  <a:lnTo>
                    <a:pt x="2689" y="628"/>
                  </a:lnTo>
                  <a:lnTo>
                    <a:pt x="1524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67"/>
            <p:cNvSpPr/>
            <p:nvPr/>
          </p:nvSpPr>
          <p:spPr>
            <a:xfrm>
              <a:off x="5076336" y="2678568"/>
              <a:ext cx="178205" cy="414058"/>
            </a:xfrm>
            <a:custGeom>
              <a:avLst/>
              <a:gdLst/>
              <a:ahLst/>
              <a:cxnLst/>
              <a:rect l="l" t="t" r="r" b="b"/>
              <a:pathLst>
                <a:path w="1524" h="3541" extrusionOk="0">
                  <a:moveTo>
                    <a:pt x="941" y="1"/>
                  </a:moveTo>
                  <a:lnTo>
                    <a:pt x="0" y="135"/>
                  </a:lnTo>
                  <a:lnTo>
                    <a:pt x="90" y="1121"/>
                  </a:lnTo>
                  <a:lnTo>
                    <a:pt x="1524" y="3541"/>
                  </a:lnTo>
                  <a:lnTo>
                    <a:pt x="1524" y="1480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67"/>
            <p:cNvSpPr/>
            <p:nvPr/>
          </p:nvSpPr>
          <p:spPr>
            <a:xfrm>
              <a:off x="4861530" y="2411377"/>
              <a:ext cx="324955" cy="314548"/>
            </a:xfrm>
            <a:custGeom>
              <a:avLst/>
              <a:gdLst/>
              <a:ahLst/>
              <a:cxnLst/>
              <a:rect l="l" t="t" r="r" b="b"/>
              <a:pathLst>
                <a:path w="2779" h="2690" extrusionOk="0">
                  <a:moveTo>
                    <a:pt x="0" y="1"/>
                  </a:moveTo>
                  <a:lnTo>
                    <a:pt x="224" y="1166"/>
                  </a:lnTo>
                  <a:lnTo>
                    <a:pt x="2151" y="2689"/>
                  </a:lnTo>
                  <a:lnTo>
                    <a:pt x="2778" y="2286"/>
                  </a:lnTo>
                  <a:lnTo>
                    <a:pt x="1837" y="10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67"/>
            <p:cNvSpPr/>
            <p:nvPr/>
          </p:nvSpPr>
          <p:spPr>
            <a:xfrm>
              <a:off x="4211734" y="2248957"/>
              <a:ext cx="361672" cy="141605"/>
            </a:xfrm>
            <a:custGeom>
              <a:avLst/>
              <a:gdLst/>
              <a:ahLst/>
              <a:cxnLst/>
              <a:rect l="l" t="t" r="r" b="b"/>
              <a:pathLst>
                <a:path w="3093" h="1211" extrusionOk="0">
                  <a:moveTo>
                    <a:pt x="3093" y="1"/>
                  </a:moveTo>
                  <a:lnTo>
                    <a:pt x="987" y="180"/>
                  </a:lnTo>
                  <a:lnTo>
                    <a:pt x="1" y="717"/>
                  </a:lnTo>
                  <a:lnTo>
                    <a:pt x="628" y="1210"/>
                  </a:lnTo>
                  <a:lnTo>
                    <a:pt x="2555" y="1076"/>
                  </a:lnTo>
                  <a:lnTo>
                    <a:pt x="30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67"/>
            <p:cNvSpPr/>
            <p:nvPr/>
          </p:nvSpPr>
          <p:spPr>
            <a:xfrm>
              <a:off x="4997757" y="3427873"/>
              <a:ext cx="256784" cy="267308"/>
            </a:xfrm>
            <a:custGeom>
              <a:avLst/>
              <a:gdLst/>
              <a:ahLst/>
              <a:cxnLst/>
              <a:rect l="l" t="t" r="r" b="b"/>
              <a:pathLst>
                <a:path w="2196" h="2286" extrusionOk="0">
                  <a:moveTo>
                    <a:pt x="2196" y="1"/>
                  </a:moveTo>
                  <a:lnTo>
                    <a:pt x="986" y="135"/>
                  </a:lnTo>
                  <a:lnTo>
                    <a:pt x="0" y="2286"/>
                  </a:lnTo>
                  <a:lnTo>
                    <a:pt x="986" y="1748"/>
                  </a:lnTo>
                  <a:lnTo>
                    <a:pt x="21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67"/>
            <p:cNvSpPr/>
            <p:nvPr/>
          </p:nvSpPr>
          <p:spPr>
            <a:xfrm>
              <a:off x="5118198" y="3087365"/>
              <a:ext cx="136343" cy="403534"/>
            </a:xfrm>
            <a:custGeom>
              <a:avLst/>
              <a:gdLst/>
              <a:ahLst/>
              <a:cxnLst/>
              <a:rect l="l" t="t" r="r" b="b"/>
              <a:pathLst>
                <a:path w="1166" h="3451" extrusionOk="0">
                  <a:moveTo>
                    <a:pt x="897" y="0"/>
                  </a:moveTo>
                  <a:lnTo>
                    <a:pt x="1" y="493"/>
                  </a:lnTo>
                  <a:lnTo>
                    <a:pt x="225" y="3450"/>
                  </a:lnTo>
                  <a:lnTo>
                    <a:pt x="1166" y="2913"/>
                  </a:lnTo>
                  <a:lnTo>
                    <a:pt x="1166" y="45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67"/>
            <p:cNvSpPr/>
            <p:nvPr/>
          </p:nvSpPr>
          <p:spPr>
            <a:xfrm>
              <a:off x="4976826" y="2720547"/>
              <a:ext cx="277715" cy="440251"/>
            </a:xfrm>
            <a:custGeom>
              <a:avLst/>
              <a:gdLst/>
              <a:ahLst/>
              <a:cxnLst/>
              <a:rect l="l" t="t" r="r" b="b"/>
              <a:pathLst>
                <a:path w="2375" h="3765" extrusionOk="0">
                  <a:moveTo>
                    <a:pt x="627" y="0"/>
                  </a:moveTo>
                  <a:lnTo>
                    <a:pt x="0" y="583"/>
                  </a:lnTo>
                  <a:lnTo>
                    <a:pt x="1434" y="3764"/>
                  </a:lnTo>
                  <a:lnTo>
                    <a:pt x="2375" y="3182"/>
                  </a:lnTo>
                  <a:lnTo>
                    <a:pt x="1165" y="45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67"/>
            <p:cNvSpPr/>
            <p:nvPr/>
          </p:nvSpPr>
          <p:spPr>
            <a:xfrm>
              <a:off x="4709517" y="2411377"/>
              <a:ext cx="403651" cy="377341"/>
            </a:xfrm>
            <a:custGeom>
              <a:avLst/>
              <a:gdLst/>
              <a:ahLst/>
              <a:cxnLst/>
              <a:rect l="l" t="t" r="r" b="b"/>
              <a:pathLst>
                <a:path w="3452" h="3227" extrusionOk="0">
                  <a:moveTo>
                    <a:pt x="1300" y="1"/>
                  </a:moveTo>
                  <a:lnTo>
                    <a:pt x="539" y="90"/>
                  </a:lnTo>
                  <a:lnTo>
                    <a:pt x="1" y="583"/>
                  </a:lnTo>
                  <a:lnTo>
                    <a:pt x="2465" y="3227"/>
                  </a:lnTo>
                  <a:lnTo>
                    <a:pt x="3451" y="2689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67"/>
            <p:cNvSpPr/>
            <p:nvPr/>
          </p:nvSpPr>
          <p:spPr>
            <a:xfrm>
              <a:off x="4463256" y="2248957"/>
              <a:ext cx="398389" cy="230708"/>
            </a:xfrm>
            <a:custGeom>
              <a:avLst/>
              <a:gdLst/>
              <a:ahLst/>
              <a:cxnLst/>
              <a:rect l="l" t="t" r="r" b="b"/>
              <a:pathLst>
                <a:path w="3407" h="1973" extrusionOk="0">
                  <a:moveTo>
                    <a:pt x="942" y="1"/>
                  </a:moveTo>
                  <a:lnTo>
                    <a:pt x="1" y="538"/>
                  </a:lnTo>
                  <a:lnTo>
                    <a:pt x="538" y="1793"/>
                  </a:lnTo>
                  <a:lnTo>
                    <a:pt x="2465" y="1972"/>
                  </a:lnTo>
                  <a:lnTo>
                    <a:pt x="3406" y="1390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67"/>
            <p:cNvSpPr/>
            <p:nvPr/>
          </p:nvSpPr>
          <p:spPr>
            <a:xfrm>
              <a:off x="4070362" y="2311867"/>
              <a:ext cx="1074142" cy="1409504"/>
            </a:xfrm>
            <a:custGeom>
              <a:avLst/>
              <a:gdLst/>
              <a:ahLst/>
              <a:cxnLst/>
              <a:rect l="l" t="t" r="r" b="b"/>
              <a:pathLst>
                <a:path w="9186" h="12054" extrusionOk="0">
                  <a:moveTo>
                    <a:pt x="3361" y="0"/>
                  </a:moveTo>
                  <a:lnTo>
                    <a:pt x="1210" y="179"/>
                  </a:lnTo>
                  <a:lnTo>
                    <a:pt x="0" y="1927"/>
                  </a:lnTo>
                  <a:lnTo>
                    <a:pt x="0" y="4795"/>
                  </a:lnTo>
                  <a:lnTo>
                    <a:pt x="1210" y="7976"/>
                  </a:lnTo>
                  <a:lnTo>
                    <a:pt x="3361" y="10620"/>
                  </a:lnTo>
                  <a:lnTo>
                    <a:pt x="5825" y="12054"/>
                  </a:lnTo>
                  <a:lnTo>
                    <a:pt x="7931" y="11830"/>
                  </a:lnTo>
                  <a:lnTo>
                    <a:pt x="9186" y="10082"/>
                  </a:lnTo>
                  <a:lnTo>
                    <a:pt x="9186" y="7259"/>
                  </a:lnTo>
                  <a:lnTo>
                    <a:pt x="7931" y="4078"/>
                  </a:lnTo>
                  <a:lnTo>
                    <a:pt x="5825" y="1434"/>
                  </a:lnTo>
                  <a:lnTo>
                    <a:pt x="3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67"/>
            <p:cNvSpPr/>
            <p:nvPr/>
          </p:nvSpPr>
          <p:spPr>
            <a:xfrm>
              <a:off x="4264120" y="2474287"/>
              <a:ext cx="786137" cy="1027018"/>
            </a:xfrm>
            <a:custGeom>
              <a:avLst/>
              <a:gdLst/>
              <a:ahLst/>
              <a:cxnLst/>
              <a:rect l="l" t="t" r="r" b="b"/>
              <a:pathLst>
                <a:path w="6723" h="8783" extrusionOk="0">
                  <a:moveTo>
                    <a:pt x="2466" y="0"/>
                  </a:moveTo>
                  <a:lnTo>
                    <a:pt x="897" y="135"/>
                  </a:lnTo>
                  <a:lnTo>
                    <a:pt x="1" y="1389"/>
                  </a:lnTo>
                  <a:lnTo>
                    <a:pt x="1" y="3495"/>
                  </a:lnTo>
                  <a:lnTo>
                    <a:pt x="897" y="5781"/>
                  </a:lnTo>
                  <a:lnTo>
                    <a:pt x="2466" y="7752"/>
                  </a:lnTo>
                  <a:lnTo>
                    <a:pt x="4258" y="8783"/>
                  </a:lnTo>
                  <a:lnTo>
                    <a:pt x="5826" y="8649"/>
                  </a:lnTo>
                  <a:lnTo>
                    <a:pt x="6722" y="7349"/>
                  </a:lnTo>
                  <a:lnTo>
                    <a:pt x="6722" y="5288"/>
                  </a:lnTo>
                  <a:lnTo>
                    <a:pt x="5826" y="2958"/>
                  </a:lnTo>
                  <a:lnTo>
                    <a:pt x="4258" y="1031"/>
                  </a:lnTo>
                  <a:lnTo>
                    <a:pt x="2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67"/>
            <p:cNvSpPr/>
            <p:nvPr/>
          </p:nvSpPr>
          <p:spPr>
            <a:xfrm>
              <a:off x="4468518" y="2631444"/>
              <a:ext cx="492637" cy="644649"/>
            </a:xfrm>
            <a:custGeom>
              <a:avLst/>
              <a:gdLst/>
              <a:ahLst/>
              <a:cxnLst/>
              <a:rect l="l" t="t" r="r" b="b"/>
              <a:pathLst>
                <a:path w="4213" h="5513" extrusionOk="0">
                  <a:moveTo>
                    <a:pt x="1569" y="1"/>
                  </a:moveTo>
                  <a:lnTo>
                    <a:pt x="583" y="90"/>
                  </a:lnTo>
                  <a:lnTo>
                    <a:pt x="1" y="897"/>
                  </a:lnTo>
                  <a:lnTo>
                    <a:pt x="1" y="2196"/>
                  </a:lnTo>
                  <a:lnTo>
                    <a:pt x="583" y="3630"/>
                  </a:lnTo>
                  <a:lnTo>
                    <a:pt x="1569" y="4840"/>
                  </a:lnTo>
                  <a:lnTo>
                    <a:pt x="2689" y="5512"/>
                  </a:lnTo>
                  <a:lnTo>
                    <a:pt x="3630" y="5423"/>
                  </a:lnTo>
                  <a:lnTo>
                    <a:pt x="4213" y="4616"/>
                  </a:lnTo>
                  <a:lnTo>
                    <a:pt x="4213" y="3316"/>
                  </a:lnTo>
                  <a:lnTo>
                    <a:pt x="3630" y="1883"/>
                  </a:lnTo>
                  <a:lnTo>
                    <a:pt x="2689" y="673"/>
                  </a:lnTo>
                  <a:lnTo>
                    <a:pt x="15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67"/>
            <p:cNvSpPr/>
            <p:nvPr/>
          </p:nvSpPr>
          <p:spPr>
            <a:xfrm>
              <a:off x="4641462" y="2846250"/>
              <a:ext cx="152012" cy="214922"/>
            </a:xfrm>
            <a:custGeom>
              <a:avLst/>
              <a:gdLst/>
              <a:ahLst/>
              <a:cxnLst/>
              <a:rect l="l" t="t" r="r" b="b"/>
              <a:pathLst>
                <a:path w="1300" h="1838" extrusionOk="0">
                  <a:moveTo>
                    <a:pt x="359" y="1"/>
                  </a:moveTo>
                  <a:lnTo>
                    <a:pt x="0" y="225"/>
                  </a:lnTo>
                  <a:lnTo>
                    <a:pt x="0" y="852"/>
                  </a:lnTo>
                  <a:lnTo>
                    <a:pt x="359" y="1524"/>
                  </a:lnTo>
                  <a:lnTo>
                    <a:pt x="896" y="1838"/>
                  </a:lnTo>
                  <a:lnTo>
                    <a:pt x="1300" y="1614"/>
                  </a:lnTo>
                  <a:lnTo>
                    <a:pt x="1300" y="987"/>
                  </a:lnTo>
                  <a:lnTo>
                    <a:pt x="896" y="314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67"/>
            <p:cNvSpPr/>
            <p:nvPr/>
          </p:nvSpPr>
          <p:spPr>
            <a:xfrm>
              <a:off x="4369008" y="2804388"/>
              <a:ext cx="120557" cy="288239"/>
            </a:xfrm>
            <a:custGeom>
              <a:avLst/>
              <a:gdLst/>
              <a:ahLst/>
              <a:cxnLst/>
              <a:rect l="l" t="t" r="r" b="b"/>
              <a:pathLst>
                <a:path w="1031" h="2465" extrusionOk="0">
                  <a:moveTo>
                    <a:pt x="852" y="0"/>
                  </a:moveTo>
                  <a:lnTo>
                    <a:pt x="0" y="2151"/>
                  </a:lnTo>
                  <a:lnTo>
                    <a:pt x="0" y="2375"/>
                  </a:lnTo>
                  <a:lnTo>
                    <a:pt x="135" y="2465"/>
                  </a:lnTo>
                  <a:lnTo>
                    <a:pt x="179" y="2062"/>
                  </a:lnTo>
                  <a:lnTo>
                    <a:pt x="986" y="359"/>
                  </a:lnTo>
                  <a:lnTo>
                    <a:pt x="1031" y="45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67"/>
            <p:cNvSpPr/>
            <p:nvPr/>
          </p:nvSpPr>
          <p:spPr>
            <a:xfrm>
              <a:off x="4384677" y="2809650"/>
              <a:ext cx="104888" cy="282977"/>
            </a:xfrm>
            <a:custGeom>
              <a:avLst/>
              <a:gdLst/>
              <a:ahLst/>
              <a:cxnLst/>
              <a:rect l="l" t="t" r="r" b="b"/>
              <a:pathLst>
                <a:path w="897" h="2420" extrusionOk="0">
                  <a:moveTo>
                    <a:pt x="897" y="0"/>
                  </a:moveTo>
                  <a:lnTo>
                    <a:pt x="1" y="2196"/>
                  </a:lnTo>
                  <a:lnTo>
                    <a:pt x="1" y="2420"/>
                  </a:lnTo>
                  <a:lnTo>
                    <a:pt x="897" y="224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67"/>
            <p:cNvSpPr/>
            <p:nvPr/>
          </p:nvSpPr>
          <p:spPr>
            <a:xfrm>
              <a:off x="4431801" y="3176351"/>
              <a:ext cx="293618" cy="68289"/>
            </a:xfrm>
            <a:custGeom>
              <a:avLst/>
              <a:gdLst/>
              <a:ahLst/>
              <a:cxnLst/>
              <a:rect l="l" t="t" r="r" b="b"/>
              <a:pathLst>
                <a:path w="2511" h="584" extrusionOk="0">
                  <a:moveTo>
                    <a:pt x="1" y="1"/>
                  </a:moveTo>
                  <a:lnTo>
                    <a:pt x="1" y="135"/>
                  </a:lnTo>
                  <a:lnTo>
                    <a:pt x="180" y="225"/>
                  </a:lnTo>
                  <a:lnTo>
                    <a:pt x="2510" y="583"/>
                  </a:lnTo>
                  <a:lnTo>
                    <a:pt x="2510" y="404"/>
                  </a:lnTo>
                  <a:lnTo>
                    <a:pt x="2286" y="359"/>
                  </a:lnTo>
                  <a:lnTo>
                    <a:pt x="539" y="9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67"/>
            <p:cNvSpPr/>
            <p:nvPr/>
          </p:nvSpPr>
          <p:spPr>
            <a:xfrm>
              <a:off x="4431801" y="3176351"/>
              <a:ext cx="293618" cy="47358"/>
            </a:xfrm>
            <a:custGeom>
              <a:avLst/>
              <a:gdLst/>
              <a:ahLst/>
              <a:cxnLst/>
              <a:rect l="l" t="t" r="r" b="b"/>
              <a:pathLst>
                <a:path w="2511" h="405" extrusionOk="0">
                  <a:moveTo>
                    <a:pt x="1" y="1"/>
                  </a:moveTo>
                  <a:lnTo>
                    <a:pt x="180" y="90"/>
                  </a:lnTo>
                  <a:lnTo>
                    <a:pt x="2510" y="404"/>
                  </a:lnTo>
                  <a:lnTo>
                    <a:pt x="2331" y="3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67"/>
            <p:cNvSpPr/>
            <p:nvPr/>
          </p:nvSpPr>
          <p:spPr>
            <a:xfrm>
              <a:off x="4431801" y="2678568"/>
              <a:ext cx="293618" cy="366934"/>
            </a:xfrm>
            <a:custGeom>
              <a:avLst/>
              <a:gdLst/>
              <a:ahLst/>
              <a:cxnLst/>
              <a:rect l="l" t="t" r="r" b="b"/>
              <a:pathLst>
                <a:path w="2511" h="3138" extrusionOk="0">
                  <a:moveTo>
                    <a:pt x="2510" y="1"/>
                  </a:moveTo>
                  <a:lnTo>
                    <a:pt x="2241" y="180"/>
                  </a:lnTo>
                  <a:lnTo>
                    <a:pt x="225" y="2779"/>
                  </a:lnTo>
                  <a:lnTo>
                    <a:pt x="1" y="2869"/>
                  </a:lnTo>
                  <a:lnTo>
                    <a:pt x="1" y="3048"/>
                  </a:lnTo>
                  <a:lnTo>
                    <a:pt x="180" y="3138"/>
                  </a:lnTo>
                  <a:lnTo>
                    <a:pt x="2510" y="135"/>
                  </a:lnTo>
                  <a:lnTo>
                    <a:pt x="25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67"/>
            <p:cNvSpPr/>
            <p:nvPr/>
          </p:nvSpPr>
          <p:spPr>
            <a:xfrm>
              <a:off x="4431801" y="2662899"/>
              <a:ext cx="293618" cy="366934"/>
            </a:xfrm>
            <a:custGeom>
              <a:avLst/>
              <a:gdLst/>
              <a:ahLst/>
              <a:cxnLst/>
              <a:rect l="l" t="t" r="r" b="b"/>
              <a:pathLst>
                <a:path w="2511" h="3138" extrusionOk="0">
                  <a:moveTo>
                    <a:pt x="2331" y="0"/>
                  </a:moveTo>
                  <a:lnTo>
                    <a:pt x="1" y="3003"/>
                  </a:lnTo>
                  <a:lnTo>
                    <a:pt x="180" y="3137"/>
                  </a:lnTo>
                  <a:lnTo>
                    <a:pt x="2510" y="135"/>
                  </a:lnTo>
                  <a:lnTo>
                    <a:pt x="2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67"/>
            <p:cNvSpPr/>
            <p:nvPr/>
          </p:nvSpPr>
          <p:spPr>
            <a:xfrm>
              <a:off x="4499973" y="3076841"/>
              <a:ext cx="461182" cy="94365"/>
            </a:xfrm>
            <a:custGeom>
              <a:avLst/>
              <a:gdLst/>
              <a:ahLst/>
              <a:cxnLst/>
              <a:rect l="l" t="t" r="r" b="b"/>
              <a:pathLst>
                <a:path w="3944" h="807" extrusionOk="0">
                  <a:moveTo>
                    <a:pt x="3764" y="0"/>
                  </a:moveTo>
                  <a:lnTo>
                    <a:pt x="0" y="493"/>
                  </a:lnTo>
                  <a:lnTo>
                    <a:pt x="0" y="717"/>
                  </a:lnTo>
                  <a:lnTo>
                    <a:pt x="180" y="807"/>
                  </a:lnTo>
                  <a:lnTo>
                    <a:pt x="1031" y="583"/>
                  </a:lnTo>
                  <a:lnTo>
                    <a:pt x="3764" y="180"/>
                  </a:lnTo>
                  <a:lnTo>
                    <a:pt x="3944" y="90"/>
                  </a:lnTo>
                  <a:lnTo>
                    <a:pt x="37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67"/>
            <p:cNvSpPr/>
            <p:nvPr/>
          </p:nvSpPr>
          <p:spPr>
            <a:xfrm>
              <a:off x="4510497" y="3087365"/>
              <a:ext cx="450658" cy="83841"/>
            </a:xfrm>
            <a:custGeom>
              <a:avLst/>
              <a:gdLst/>
              <a:ahLst/>
              <a:cxnLst/>
              <a:rect l="l" t="t" r="r" b="b"/>
              <a:pathLst>
                <a:path w="3854" h="717" extrusionOk="0">
                  <a:moveTo>
                    <a:pt x="3854" y="0"/>
                  </a:moveTo>
                  <a:lnTo>
                    <a:pt x="90" y="493"/>
                  </a:lnTo>
                  <a:lnTo>
                    <a:pt x="0" y="583"/>
                  </a:lnTo>
                  <a:lnTo>
                    <a:pt x="90" y="717"/>
                  </a:lnTo>
                  <a:lnTo>
                    <a:pt x="3854" y="179"/>
                  </a:lnTo>
                  <a:lnTo>
                    <a:pt x="38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67"/>
            <p:cNvSpPr/>
            <p:nvPr/>
          </p:nvSpPr>
          <p:spPr>
            <a:xfrm>
              <a:off x="4457994" y="3118703"/>
              <a:ext cx="63027" cy="94481"/>
            </a:xfrm>
            <a:custGeom>
              <a:avLst/>
              <a:gdLst/>
              <a:ahLst/>
              <a:cxnLst/>
              <a:rect l="l" t="t" r="r" b="b"/>
              <a:pathLst>
                <a:path w="539" h="808" extrusionOk="0">
                  <a:moveTo>
                    <a:pt x="539" y="1"/>
                  </a:moveTo>
                  <a:lnTo>
                    <a:pt x="1" y="90"/>
                  </a:lnTo>
                  <a:lnTo>
                    <a:pt x="46" y="673"/>
                  </a:lnTo>
                  <a:lnTo>
                    <a:pt x="180" y="807"/>
                  </a:lnTo>
                  <a:lnTo>
                    <a:pt x="539" y="628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67"/>
            <p:cNvSpPr/>
            <p:nvPr/>
          </p:nvSpPr>
          <p:spPr>
            <a:xfrm>
              <a:off x="4421394" y="3040124"/>
              <a:ext cx="99626" cy="99743"/>
            </a:xfrm>
            <a:custGeom>
              <a:avLst/>
              <a:gdLst/>
              <a:ahLst/>
              <a:cxnLst/>
              <a:rect l="l" t="t" r="r" b="b"/>
              <a:pathLst>
                <a:path w="852" h="853" extrusionOk="0">
                  <a:moveTo>
                    <a:pt x="224" y="1"/>
                  </a:moveTo>
                  <a:lnTo>
                    <a:pt x="0" y="225"/>
                  </a:lnTo>
                  <a:lnTo>
                    <a:pt x="493" y="852"/>
                  </a:lnTo>
                  <a:lnTo>
                    <a:pt x="852" y="673"/>
                  </a:lnTo>
                  <a:lnTo>
                    <a:pt x="4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67"/>
            <p:cNvSpPr/>
            <p:nvPr/>
          </p:nvSpPr>
          <p:spPr>
            <a:xfrm>
              <a:off x="4374153" y="3003524"/>
              <a:ext cx="99743" cy="62910"/>
            </a:xfrm>
            <a:custGeom>
              <a:avLst/>
              <a:gdLst/>
              <a:ahLst/>
              <a:cxnLst/>
              <a:rect l="l" t="t" r="r" b="b"/>
              <a:pathLst>
                <a:path w="853" h="538" extrusionOk="0">
                  <a:moveTo>
                    <a:pt x="315" y="0"/>
                  </a:moveTo>
                  <a:lnTo>
                    <a:pt x="1" y="179"/>
                  </a:lnTo>
                  <a:lnTo>
                    <a:pt x="91" y="493"/>
                  </a:lnTo>
                  <a:lnTo>
                    <a:pt x="539" y="538"/>
                  </a:lnTo>
                  <a:lnTo>
                    <a:pt x="852" y="314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67"/>
            <p:cNvSpPr/>
            <p:nvPr/>
          </p:nvSpPr>
          <p:spPr>
            <a:xfrm>
              <a:off x="4327029" y="3024455"/>
              <a:ext cx="152129" cy="214922"/>
            </a:xfrm>
            <a:custGeom>
              <a:avLst/>
              <a:gdLst/>
              <a:ahLst/>
              <a:cxnLst/>
              <a:rect l="l" t="t" r="r" b="b"/>
              <a:pathLst>
                <a:path w="1301" h="1838" extrusionOk="0">
                  <a:moveTo>
                    <a:pt x="404" y="0"/>
                  </a:moveTo>
                  <a:lnTo>
                    <a:pt x="1" y="224"/>
                  </a:lnTo>
                  <a:lnTo>
                    <a:pt x="1" y="852"/>
                  </a:lnTo>
                  <a:lnTo>
                    <a:pt x="404" y="1524"/>
                  </a:lnTo>
                  <a:lnTo>
                    <a:pt x="942" y="1837"/>
                  </a:lnTo>
                  <a:lnTo>
                    <a:pt x="1300" y="1613"/>
                  </a:lnTo>
                  <a:lnTo>
                    <a:pt x="1300" y="986"/>
                  </a:lnTo>
                  <a:lnTo>
                    <a:pt x="942" y="359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67"/>
            <p:cNvSpPr/>
            <p:nvPr/>
          </p:nvSpPr>
          <p:spPr>
            <a:xfrm>
              <a:off x="5322597" y="2306605"/>
              <a:ext cx="15786" cy="15786"/>
            </a:xfrm>
            <a:custGeom>
              <a:avLst/>
              <a:gdLst/>
              <a:ahLst/>
              <a:cxnLst/>
              <a:rect l="l" t="t" r="r" b="b"/>
              <a:pathLst>
                <a:path w="135" h="135" extrusionOk="0">
                  <a:moveTo>
                    <a:pt x="1" y="0"/>
                  </a:moveTo>
                  <a:lnTo>
                    <a:pt x="1" y="90"/>
                  </a:lnTo>
                  <a:lnTo>
                    <a:pt x="90" y="135"/>
                  </a:lnTo>
                  <a:lnTo>
                    <a:pt x="135" y="135"/>
                  </a:lnTo>
                  <a:lnTo>
                    <a:pt x="135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67"/>
            <p:cNvSpPr/>
            <p:nvPr/>
          </p:nvSpPr>
          <p:spPr>
            <a:xfrm>
              <a:off x="5333121" y="2311867"/>
              <a:ext cx="15786" cy="10524"/>
            </a:xfrm>
            <a:custGeom>
              <a:avLst/>
              <a:gdLst/>
              <a:ahLst/>
              <a:cxnLst/>
              <a:rect l="l" t="t" r="r" b="b"/>
              <a:pathLst>
                <a:path w="135" h="90" extrusionOk="0">
                  <a:moveTo>
                    <a:pt x="0" y="0"/>
                  </a:moveTo>
                  <a:lnTo>
                    <a:pt x="0" y="90"/>
                  </a:lnTo>
                  <a:lnTo>
                    <a:pt x="135" y="90"/>
                  </a:lnTo>
                  <a:lnTo>
                    <a:pt x="135" y="4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67"/>
            <p:cNvSpPr/>
            <p:nvPr/>
          </p:nvSpPr>
          <p:spPr>
            <a:xfrm>
              <a:off x="5348790" y="2301343"/>
              <a:ext cx="10641" cy="21048"/>
            </a:xfrm>
            <a:custGeom>
              <a:avLst/>
              <a:gdLst/>
              <a:ahLst/>
              <a:cxnLst/>
              <a:rect l="l" t="t" r="r" b="b"/>
              <a:pathLst>
                <a:path w="91" h="180" extrusionOk="0">
                  <a:moveTo>
                    <a:pt x="45" y="1"/>
                  </a:moveTo>
                  <a:lnTo>
                    <a:pt x="1" y="90"/>
                  </a:lnTo>
                  <a:lnTo>
                    <a:pt x="1" y="180"/>
                  </a:lnTo>
                  <a:lnTo>
                    <a:pt x="90" y="135"/>
                  </a:lnTo>
                  <a:lnTo>
                    <a:pt x="90" y="45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67"/>
            <p:cNvSpPr/>
            <p:nvPr/>
          </p:nvSpPr>
          <p:spPr>
            <a:xfrm>
              <a:off x="5322597" y="2290819"/>
              <a:ext cx="36834" cy="21165"/>
            </a:xfrm>
            <a:custGeom>
              <a:avLst/>
              <a:gdLst/>
              <a:ahLst/>
              <a:cxnLst/>
              <a:rect l="l" t="t" r="r" b="b"/>
              <a:pathLst>
                <a:path w="315" h="181" extrusionOk="0">
                  <a:moveTo>
                    <a:pt x="90" y="1"/>
                  </a:moveTo>
                  <a:lnTo>
                    <a:pt x="1" y="46"/>
                  </a:lnTo>
                  <a:lnTo>
                    <a:pt x="1" y="135"/>
                  </a:lnTo>
                  <a:lnTo>
                    <a:pt x="90" y="180"/>
                  </a:lnTo>
                  <a:lnTo>
                    <a:pt x="225" y="180"/>
                  </a:lnTo>
                  <a:lnTo>
                    <a:pt x="314" y="135"/>
                  </a:lnTo>
                  <a:lnTo>
                    <a:pt x="314" y="46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67"/>
            <p:cNvSpPr/>
            <p:nvPr/>
          </p:nvSpPr>
          <p:spPr>
            <a:xfrm>
              <a:off x="5327859" y="2117993"/>
              <a:ext cx="10524" cy="188729"/>
            </a:xfrm>
            <a:custGeom>
              <a:avLst/>
              <a:gdLst/>
              <a:ahLst/>
              <a:cxnLst/>
              <a:rect l="l" t="t" r="r" b="b"/>
              <a:pathLst>
                <a:path w="90" h="1614" extrusionOk="0">
                  <a:moveTo>
                    <a:pt x="0" y="0"/>
                  </a:moveTo>
                  <a:lnTo>
                    <a:pt x="0" y="1613"/>
                  </a:lnTo>
                  <a:lnTo>
                    <a:pt x="90" y="1613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67"/>
            <p:cNvSpPr/>
            <p:nvPr/>
          </p:nvSpPr>
          <p:spPr>
            <a:xfrm>
              <a:off x="5343528" y="2117993"/>
              <a:ext cx="10641" cy="188729"/>
            </a:xfrm>
            <a:custGeom>
              <a:avLst/>
              <a:gdLst/>
              <a:ahLst/>
              <a:cxnLst/>
              <a:rect l="l" t="t" r="r" b="b"/>
              <a:pathLst>
                <a:path w="91" h="1614" extrusionOk="0">
                  <a:moveTo>
                    <a:pt x="46" y="0"/>
                  </a:moveTo>
                  <a:lnTo>
                    <a:pt x="46" y="45"/>
                  </a:lnTo>
                  <a:lnTo>
                    <a:pt x="1" y="852"/>
                  </a:lnTo>
                  <a:lnTo>
                    <a:pt x="46" y="1613"/>
                  </a:lnTo>
                  <a:lnTo>
                    <a:pt x="90" y="1613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67"/>
            <p:cNvSpPr/>
            <p:nvPr/>
          </p:nvSpPr>
          <p:spPr>
            <a:xfrm>
              <a:off x="5338266" y="2117993"/>
              <a:ext cx="10641" cy="188729"/>
            </a:xfrm>
            <a:custGeom>
              <a:avLst/>
              <a:gdLst/>
              <a:ahLst/>
              <a:cxnLst/>
              <a:rect l="l" t="t" r="r" b="b"/>
              <a:pathLst>
                <a:path w="91" h="1614" extrusionOk="0">
                  <a:moveTo>
                    <a:pt x="1" y="0"/>
                  </a:moveTo>
                  <a:lnTo>
                    <a:pt x="1" y="45"/>
                  </a:lnTo>
                  <a:lnTo>
                    <a:pt x="1" y="1613"/>
                  </a:lnTo>
                  <a:lnTo>
                    <a:pt x="91" y="1613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67"/>
            <p:cNvSpPr/>
            <p:nvPr/>
          </p:nvSpPr>
          <p:spPr>
            <a:xfrm>
              <a:off x="5327859" y="2107469"/>
              <a:ext cx="26310" cy="15903"/>
            </a:xfrm>
            <a:custGeom>
              <a:avLst/>
              <a:gdLst/>
              <a:ahLst/>
              <a:cxnLst/>
              <a:rect l="l" t="t" r="r" b="b"/>
              <a:pathLst>
                <a:path w="225" h="136" extrusionOk="0">
                  <a:moveTo>
                    <a:pt x="90" y="1"/>
                  </a:moveTo>
                  <a:lnTo>
                    <a:pt x="0" y="45"/>
                  </a:lnTo>
                  <a:lnTo>
                    <a:pt x="0" y="90"/>
                  </a:lnTo>
                  <a:lnTo>
                    <a:pt x="90" y="135"/>
                  </a:lnTo>
                  <a:lnTo>
                    <a:pt x="180" y="135"/>
                  </a:lnTo>
                  <a:lnTo>
                    <a:pt x="224" y="90"/>
                  </a:lnTo>
                  <a:lnTo>
                    <a:pt x="224" y="45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67"/>
            <p:cNvSpPr/>
            <p:nvPr/>
          </p:nvSpPr>
          <p:spPr>
            <a:xfrm>
              <a:off x="5333121" y="750348"/>
              <a:ext cx="5262" cy="1367759"/>
            </a:xfrm>
            <a:custGeom>
              <a:avLst/>
              <a:gdLst/>
              <a:ahLst/>
              <a:cxnLst/>
              <a:rect l="l" t="t" r="r" b="b"/>
              <a:pathLst>
                <a:path w="45" h="11697" extrusionOk="0">
                  <a:moveTo>
                    <a:pt x="0" y="1"/>
                  </a:moveTo>
                  <a:lnTo>
                    <a:pt x="0" y="11696"/>
                  </a:lnTo>
                  <a:lnTo>
                    <a:pt x="45" y="11696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67"/>
            <p:cNvSpPr/>
            <p:nvPr/>
          </p:nvSpPr>
          <p:spPr>
            <a:xfrm>
              <a:off x="5338266" y="750348"/>
              <a:ext cx="10641" cy="1367759"/>
            </a:xfrm>
            <a:custGeom>
              <a:avLst/>
              <a:gdLst/>
              <a:ahLst/>
              <a:cxnLst/>
              <a:rect l="l" t="t" r="r" b="b"/>
              <a:pathLst>
                <a:path w="91" h="11697" extrusionOk="0">
                  <a:moveTo>
                    <a:pt x="1" y="1"/>
                  </a:moveTo>
                  <a:lnTo>
                    <a:pt x="1" y="11696"/>
                  </a:lnTo>
                  <a:lnTo>
                    <a:pt x="46" y="11696"/>
                  </a:lnTo>
                  <a:lnTo>
                    <a:pt x="91" y="11651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67"/>
            <p:cNvSpPr/>
            <p:nvPr/>
          </p:nvSpPr>
          <p:spPr>
            <a:xfrm>
              <a:off x="5343528" y="745203"/>
              <a:ext cx="5379" cy="1372904"/>
            </a:xfrm>
            <a:custGeom>
              <a:avLst/>
              <a:gdLst/>
              <a:ahLst/>
              <a:cxnLst/>
              <a:rect l="l" t="t" r="r" b="b"/>
              <a:pathLst>
                <a:path w="46" h="11741" extrusionOk="0">
                  <a:moveTo>
                    <a:pt x="46" y="0"/>
                  </a:moveTo>
                  <a:lnTo>
                    <a:pt x="1" y="45"/>
                  </a:lnTo>
                  <a:lnTo>
                    <a:pt x="1" y="11740"/>
                  </a:lnTo>
                  <a:lnTo>
                    <a:pt x="46" y="11740"/>
                  </a:lnTo>
                  <a:lnTo>
                    <a:pt x="46" y="4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67"/>
            <p:cNvSpPr/>
            <p:nvPr/>
          </p:nvSpPr>
          <p:spPr>
            <a:xfrm>
              <a:off x="5333121" y="739941"/>
              <a:ext cx="15786" cy="10524"/>
            </a:xfrm>
            <a:custGeom>
              <a:avLst/>
              <a:gdLst/>
              <a:ahLst/>
              <a:cxnLst/>
              <a:rect l="l" t="t" r="r" b="b"/>
              <a:pathLst>
                <a:path w="135" h="90" extrusionOk="0">
                  <a:moveTo>
                    <a:pt x="45" y="0"/>
                  </a:moveTo>
                  <a:lnTo>
                    <a:pt x="0" y="45"/>
                  </a:lnTo>
                  <a:lnTo>
                    <a:pt x="0" y="90"/>
                  </a:lnTo>
                  <a:lnTo>
                    <a:pt x="135" y="90"/>
                  </a:lnTo>
                  <a:lnTo>
                    <a:pt x="135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574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67"/>
            <p:cNvSpPr/>
            <p:nvPr/>
          </p:nvSpPr>
          <p:spPr>
            <a:xfrm>
              <a:off x="5327859" y="697962"/>
              <a:ext cx="10524" cy="73551"/>
            </a:xfrm>
            <a:custGeom>
              <a:avLst/>
              <a:gdLst/>
              <a:ahLst/>
              <a:cxnLst/>
              <a:rect l="l" t="t" r="r" b="b"/>
              <a:pathLst>
                <a:path w="90" h="629" extrusionOk="0">
                  <a:moveTo>
                    <a:pt x="0" y="1"/>
                  </a:moveTo>
                  <a:lnTo>
                    <a:pt x="0" y="628"/>
                  </a:lnTo>
                  <a:lnTo>
                    <a:pt x="90" y="628"/>
                  </a:lnTo>
                  <a:lnTo>
                    <a:pt x="90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67"/>
            <p:cNvSpPr/>
            <p:nvPr/>
          </p:nvSpPr>
          <p:spPr>
            <a:xfrm>
              <a:off x="5338266" y="703224"/>
              <a:ext cx="10641" cy="68289"/>
            </a:xfrm>
            <a:custGeom>
              <a:avLst/>
              <a:gdLst/>
              <a:ahLst/>
              <a:cxnLst/>
              <a:rect l="l" t="t" r="r" b="b"/>
              <a:pathLst>
                <a:path w="91" h="584" extrusionOk="0">
                  <a:moveTo>
                    <a:pt x="1" y="1"/>
                  </a:moveTo>
                  <a:lnTo>
                    <a:pt x="1" y="583"/>
                  </a:lnTo>
                  <a:lnTo>
                    <a:pt x="91" y="583"/>
                  </a:lnTo>
                  <a:lnTo>
                    <a:pt x="91" y="538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67"/>
            <p:cNvSpPr/>
            <p:nvPr/>
          </p:nvSpPr>
          <p:spPr>
            <a:xfrm>
              <a:off x="5348790" y="697962"/>
              <a:ext cx="5379" cy="73551"/>
            </a:xfrm>
            <a:custGeom>
              <a:avLst/>
              <a:gdLst/>
              <a:ahLst/>
              <a:cxnLst/>
              <a:rect l="l" t="t" r="r" b="b"/>
              <a:pathLst>
                <a:path w="46" h="629" extrusionOk="0">
                  <a:moveTo>
                    <a:pt x="1" y="1"/>
                  </a:moveTo>
                  <a:lnTo>
                    <a:pt x="1" y="46"/>
                  </a:lnTo>
                  <a:lnTo>
                    <a:pt x="1" y="628"/>
                  </a:lnTo>
                  <a:lnTo>
                    <a:pt x="45" y="628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67"/>
            <p:cNvSpPr/>
            <p:nvPr/>
          </p:nvSpPr>
          <p:spPr>
            <a:xfrm>
              <a:off x="5327859" y="687555"/>
              <a:ext cx="26310" cy="15786"/>
            </a:xfrm>
            <a:custGeom>
              <a:avLst/>
              <a:gdLst/>
              <a:ahLst/>
              <a:cxnLst/>
              <a:rect l="l" t="t" r="r" b="b"/>
              <a:pathLst>
                <a:path w="225" h="135" extrusionOk="0">
                  <a:moveTo>
                    <a:pt x="90" y="0"/>
                  </a:moveTo>
                  <a:lnTo>
                    <a:pt x="0" y="45"/>
                  </a:lnTo>
                  <a:lnTo>
                    <a:pt x="0" y="90"/>
                  </a:lnTo>
                  <a:lnTo>
                    <a:pt x="90" y="135"/>
                  </a:lnTo>
                  <a:lnTo>
                    <a:pt x="180" y="135"/>
                  </a:lnTo>
                  <a:lnTo>
                    <a:pt x="224" y="90"/>
                  </a:lnTo>
                  <a:lnTo>
                    <a:pt x="224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67"/>
            <p:cNvSpPr/>
            <p:nvPr/>
          </p:nvSpPr>
          <p:spPr>
            <a:xfrm>
              <a:off x="5909484" y="1814085"/>
              <a:ext cx="26310" cy="31572"/>
            </a:xfrm>
            <a:custGeom>
              <a:avLst/>
              <a:gdLst/>
              <a:ahLst/>
              <a:cxnLst/>
              <a:rect l="l" t="t" r="r" b="b"/>
              <a:pathLst>
                <a:path w="225" h="270" extrusionOk="0">
                  <a:moveTo>
                    <a:pt x="0" y="0"/>
                  </a:moveTo>
                  <a:lnTo>
                    <a:pt x="45" y="180"/>
                  </a:lnTo>
                  <a:lnTo>
                    <a:pt x="179" y="269"/>
                  </a:lnTo>
                  <a:lnTo>
                    <a:pt x="224" y="180"/>
                  </a:lnTo>
                  <a:lnTo>
                    <a:pt x="224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67"/>
            <p:cNvSpPr/>
            <p:nvPr/>
          </p:nvSpPr>
          <p:spPr>
            <a:xfrm>
              <a:off x="5930415" y="1819347"/>
              <a:ext cx="26310" cy="26310"/>
            </a:xfrm>
            <a:custGeom>
              <a:avLst/>
              <a:gdLst/>
              <a:ahLst/>
              <a:cxnLst/>
              <a:rect l="l" t="t" r="r" b="b"/>
              <a:pathLst>
                <a:path w="225" h="225" extrusionOk="0">
                  <a:moveTo>
                    <a:pt x="45" y="0"/>
                  </a:moveTo>
                  <a:lnTo>
                    <a:pt x="0" y="45"/>
                  </a:lnTo>
                  <a:lnTo>
                    <a:pt x="0" y="224"/>
                  </a:lnTo>
                  <a:lnTo>
                    <a:pt x="224" y="224"/>
                  </a:lnTo>
                  <a:lnTo>
                    <a:pt x="224" y="90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67"/>
            <p:cNvSpPr/>
            <p:nvPr/>
          </p:nvSpPr>
          <p:spPr>
            <a:xfrm>
              <a:off x="5956608" y="1808823"/>
              <a:ext cx="15786" cy="36834"/>
            </a:xfrm>
            <a:custGeom>
              <a:avLst/>
              <a:gdLst/>
              <a:ahLst/>
              <a:cxnLst/>
              <a:rect l="l" t="t" r="r" b="b"/>
              <a:pathLst>
                <a:path w="135" h="315" extrusionOk="0">
                  <a:moveTo>
                    <a:pt x="90" y="1"/>
                  </a:moveTo>
                  <a:lnTo>
                    <a:pt x="0" y="135"/>
                  </a:lnTo>
                  <a:lnTo>
                    <a:pt x="0" y="314"/>
                  </a:lnTo>
                  <a:lnTo>
                    <a:pt x="135" y="225"/>
                  </a:lnTo>
                  <a:lnTo>
                    <a:pt x="135" y="4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67"/>
            <p:cNvSpPr/>
            <p:nvPr/>
          </p:nvSpPr>
          <p:spPr>
            <a:xfrm>
              <a:off x="5909484" y="1787892"/>
              <a:ext cx="62910" cy="36717"/>
            </a:xfrm>
            <a:custGeom>
              <a:avLst/>
              <a:gdLst/>
              <a:ahLst/>
              <a:cxnLst/>
              <a:rect l="l" t="t" r="r" b="b"/>
              <a:pathLst>
                <a:path w="538" h="314" extrusionOk="0">
                  <a:moveTo>
                    <a:pt x="179" y="0"/>
                  </a:moveTo>
                  <a:lnTo>
                    <a:pt x="0" y="90"/>
                  </a:lnTo>
                  <a:lnTo>
                    <a:pt x="0" y="224"/>
                  </a:lnTo>
                  <a:lnTo>
                    <a:pt x="179" y="314"/>
                  </a:lnTo>
                  <a:lnTo>
                    <a:pt x="403" y="314"/>
                  </a:lnTo>
                  <a:lnTo>
                    <a:pt x="538" y="224"/>
                  </a:lnTo>
                  <a:lnTo>
                    <a:pt x="538" y="9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67"/>
            <p:cNvSpPr/>
            <p:nvPr/>
          </p:nvSpPr>
          <p:spPr>
            <a:xfrm>
              <a:off x="5919891" y="1677858"/>
              <a:ext cx="15903" cy="141605"/>
            </a:xfrm>
            <a:custGeom>
              <a:avLst/>
              <a:gdLst/>
              <a:ahLst/>
              <a:cxnLst/>
              <a:rect l="l" t="t" r="r" b="b"/>
              <a:pathLst>
                <a:path w="136" h="1211" extrusionOk="0">
                  <a:moveTo>
                    <a:pt x="1" y="0"/>
                  </a:moveTo>
                  <a:lnTo>
                    <a:pt x="1" y="1121"/>
                  </a:lnTo>
                  <a:lnTo>
                    <a:pt x="135" y="1210"/>
                  </a:lnTo>
                  <a:lnTo>
                    <a:pt x="135" y="116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67"/>
            <p:cNvSpPr/>
            <p:nvPr/>
          </p:nvSpPr>
          <p:spPr>
            <a:xfrm>
              <a:off x="5940938" y="1667334"/>
              <a:ext cx="21048" cy="152129"/>
            </a:xfrm>
            <a:custGeom>
              <a:avLst/>
              <a:gdLst/>
              <a:ahLst/>
              <a:cxnLst/>
              <a:rect l="l" t="t" r="r" b="b"/>
              <a:pathLst>
                <a:path w="180" h="1301" extrusionOk="0">
                  <a:moveTo>
                    <a:pt x="0" y="1"/>
                  </a:moveTo>
                  <a:lnTo>
                    <a:pt x="90" y="1300"/>
                  </a:lnTo>
                  <a:lnTo>
                    <a:pt x="179" y="1211"/>
                  </a:lnTo>
                  <a:lnTo>
                    <a:pt x="179" y="90"/>
                  </a:lnTo>
                  <a:lnTo>
                    <a:pt x="134" y="90"/>
                  </a:lnTo>
                  <a:lnTo>
                    <a:pt x="90" y="1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67"/>
            <p:cNvSpPr/>
            <p:nvPr/>
          </p:nvSpPr>
          <p:spPr>
            <a:xfrm>
              <a:off x="5935677" y="1677858"/>
              <a:ext cx="15786" cy="141605"/>
            </a:xfrm>
            <a:custGeom>
              <a:avLst/>
              <a:gdLst/>
              <a:ahLst/>
              <a:cxnLst/>
              <a:rect l="l" t="t" r="r" b="b"/>
              <a:pathLst>
                <a:path w="135" h="1211" extrusionOk="0">
                  <a:moveTo>
                    <a:pt x="0" y="0"/>
                  </a:moveTo>
                  <a:lnTo>
                    <a:pt x="0" y="45"/>
                  </a:lnTo>
                  <a:lnTo>
                    <a:pt x="0" y="1210"/>
                  </a:lnTo>
                  <a:lnTo>
                    <a:pt x="135" y="1210"/>
                  </a:lnTo>
                  <a:lnTo>
                    <a:pt x="135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67"/>
            <p:cNvSpPr/>
            <p:nvPr/>
          </p:nvSpPr>
          <p:spPr>
            <a:xfrm>
              <a:off x="5919891" y="1656927"/>
              <a:ext cx="42096" cy="26310"/>
            </a:xfrm>
            <a:custGeom>
              <a:avLst/>
              <a:gdLst/>
              <a:ahLst/>
              <a:cxnLst/>
              <a:rect l="l" t="t" r="r" b="b"/>
              <a:pathLst>
                <a:path w="360" h="225" extrusionOk="0">
                  <a:moveTo>
                    <a:pt x="135" y="0"/>
                  </a:moveTo>
                  <a:lnTo>
                    <a:pt x="1" y="90"/>
                  </a:lnTo>
                  <a:lnTo>
                    <a:pt x="1" y="179"/>
                  </a:lnTo>
                  <a:lnTo>
                    <a:pt x="135" y="224"/>
                  </a:lnTo>
                  <a:lnTo>
                    <a:pt x="270" y="224"/>
                  </a:lnTo>
                  <a:lnTo>
                    <a:pt x="359" y="179"/>
                  </a:lnTo>
                  <a:lnTo>
                    <a:pt x="359" y="90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67"/>
            <p:cNvSpPr/>
            <p:nvPr/>
          </p:nvSpPr>
          <p:spPr>
            <a:xfrm>
              <a:off x="5930415" y="1531108"/>
              <a:ext cx="10641" cy="146867"/>
            </a:xfrm>
            <a:custGeom>
              <a:avLst/>
              <a:gdLst/>
              <a:ahLst/>
              <a:cxnLst/>
              <a:rect l="l" t="t" r="r" b="b"/>
              <a:pathLst>
                <a:path w="91" h="1256" extrusionOk="0">
                  <a:moveTo>
                    <a:pt x="0" y="1"/>
                  </a:moveTo>
                  <a:lnTo>
                    <a:pt x="0" y="1210"/>
                  </a:lnTo>
                  <a:lnTo>
                    <a:pt x="45" y="1255"/>
                  </a:lnTo>
                  <a:lnTo>
                    <a:pt x="90" y="1210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67"/>
            <p:cNvSpPr/>
            <p:nvPr/>
          </p:nvSpPr>
          <p:spPr>
            <a:xfrm>
              <a:off x="5935677" y="1531108"/>
              <a:ext cx="15786" cy="146867"/>
            </a:xfrm>
            <a:custGeom>
              <a:avLst/>
              <a:gdLst/>
              <a:ahLst/>
              <a:cxnLst/>
              <a:rect l="l" t="t" r="r" b="b"/>
              <a:pathLst>
                <a:path w="135" h="1256" extrusionOk="0">
                  <a:moveTo>
                    <a:pt x="45" y="1"/>
                  </a:moveTo>
                  <a:lnTo>
                    <a:pt x="0" y="45"/>
                  </a:lnTo>
                  <a:lnTo>
                    <a:pt x="0" y="1255"/>
                  </a:lnTo>
                  <a:lnTo>
                    <a:pt x="135" y="1255"/>
                  </a:lnTo>
                  <a:lnTo>
                    <a:pt x="135" y="121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67"/>
            <p:cNvSpPr/>
            <p:nvPr/>
          </p:nvSpPr>
          <p:spPr>
            <a:xfrm>
              <a:off x="5951346" y="1525846"/>
              <a:ext cx="5379" cy="152129"/>
            </a:xfrm>
            <a:custGeom>
              <a:avLst/>
              <a:gdLst/>
              <a:ahLst/>
              <a:cxnLst/>
              <a:rect l="l" t="t" r="r" b="b"/>
              <a:pathLst>
                <a:path w="46" h="1301" extrusionOk="0">
                  <a:moveTo>
                    <a:pt x="1" y="1"/>
                  </a:moveTo>
                  <a:lnTo>
                    <a:pt x="1" y="90"/>
                  </a:lnTo>
                  <a:lnTo>
                    <a:pt x="1" y="1300"/>
                  </a:lnTo>
                  <a:lnTo>
                    <a:pt x="45" y="1255"/>
                  </a:lnTo>
                  <a:lnTo>
                    <a:pt x="45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67"/>
            <p:cNvSpPr/>
            <p:nvPr/>
          </p:nvSpPr>
          <p:spPr>
            <a:xfrm>
              <a:off x="5930415" y="1515439"/>
              <a:ext cx="26310" cy="21048"/>
            </a:xfrm>
            <a:custGeom>
              <a:avLst/>
              <a:gdLst/>
              <a:ahLst/>
              <a:cxnLst/>
              <a:rect l="l" t="t" r="r" b="b"/>
              <a:pathLst>
                <a:path w="225" h="180" extrusionOk="0">
                  <a:moveTo>
                    <a:pt x="45" y="0"/>
                  </a:moveTo>
                  <a:lnTo>
                    <a:pt x="0" y="90"/>
                  </a:lnTo>
                  <a:lnTo>
                    <a:pt x="0" y="135"/>
                  </a:lnTo>
                  <a:lnTo>
                    <a:pt x="45" y="179"/>
                  </a:lnTo>
                  <a:lnTo>
                    <a:pt x="180" y="179"/>
                  </a:lnTo>
                  <a:lnTo>
                    <a:pt x="224" y="135"/>
                  </a:lnTo>
                  <a:lnTo>
                    <a:pt x="224" y="9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5749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67"/>
            <p:cNvSpPr/>
            <p:nvPr/>
          </p:nvSpPr>
          <p:spPr>
            <a:xfrm>
              <a:off x="5961869" y="1463053"/>
              <a:ext cx="36717" cy="104888"/>
            </a:xfrm>
            <a:custGeom>
              <a:avLst/>
              <a:gdLst/>
              <a:ahLst/>
              <a:cxnLst/>
              <a:rect l="l" t="t" r="r" b="b"/>
              <a:pathLst>
                <a:path w="314" h="897" extrusionOk="0">
                  <a:moveTo>
                    <a:pt x="0" y="0"/>
                  </a:moveTo>
                  <a:lnTo>
                    <a:pt x="0" y="717"/>
                  </a:lnTo>
                  <a:lnTo>
                    <a:pt x="179" y="896"/>
                  </a:lnTo>
                  <a:lnTo>
                    <a:pt x="314" y="807"/>
                  </a:lnTo>
                  <a:lnTo>
                    <a:pt x="314" y="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67"/>
            <p:cNvSpPr/>
            <p:nvPr/>
          </p:nvSpPr>
          <p:spPr>
            <a:xfrm>
              <a:off x="5909484" y="1379212"/>
              <a:ext cx="89103" cy="99626"/>
            </a:xfrm>
            <a:custGeom>
              <a:avLst/>
              <a:gdLst/>
              <a:ahLst/>
              <a:cxnLst/>
              <a:rect l="l" t="t" r="r" b="b"/>
              <a:pathLst>
                <a:path w="762" h="852" extrusionOk="0">
                  <a:moveTo>
                    <a:pt x="0" y="0"/>
                  </a:moveTo>
                  <a:lnTo>
                    <a:pt x="0" y="90"/>
                  </a:lnTo>
                  <a:lnTo>
                    <a:pt x="627" y="852"/>
                  </a:lnTo>
                  <a:lnTo>
                    <a:pt x="762" y="807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67"/>
            <p:cNvSpPr/>
            <p:nvPr/>
          </p:nvSpPr>
          <p:spPr>
            <a:xfrm>
              <a:off x="5857098" y="1337233"/>
              <a:ext cx="89103" cy="52503"/>
            </a:xfrm>
            <a:custGeom>
              <a:avLst/>
              <a:gdLst/>
              <a:ahLst/>
              <a:cxnLst/>
              <a:rect l="l" t="t" r="r" b="b"/>
              <a:pathLst>
                <a:path w="762" h="449" extrusionOk="0">
                  <a:moveTo>
                    <a:pt x="134" y="1"/>
                  </a:moveTo>
                  <a:lnTo>
                    <a:pt x="0" y="45"/>
                  </a:lnTo>
                  <a:lnTo>
                    <a:pt x="90" y="404"/>
                  </a:lnTo>
                  <a:lnTo>
                    <a:pt x="627" y="449"/>
                  </a:lnTo>
                  <a:lnTo>
                    <a:pt x="762" y="359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67"/>
            <p:cNvSpPr/>
            <p:nvPr/>
          </p:nvSpPr>
          <p:spPr>
            <a:xfrm>
              <a:off x="5804595" y="1342495"/>
              <a:ext cx="178322" cy="256901"/>
            </a:xfrm>
            <a:custGeom>
              <a:avLst/>
              <a:gdLst/>
              <a:ahLst/>
              <a:cxnLst/>
              <a:rect l="l" t="t" r="r" b="b"/>
              <a:pathLst>
                <a:path w="1525" h="2197" extrusionOk="0">
                  <a:moveTo>
                    <a:pt x="449" y="0"/>
                  </a:moveTo>
                  <a:lnTo>
                    <a:pt x="1" y="269"/>
                  </a:lnTo>
                  <a:lnTo>
                    <a:pt x="1" y="1031"/>
                  </a:lnTo>
                  <a:lnTo>
                    <a:pt x="449" y="1793"/>
                  </a:lnTo>
                  <a:lnTo>
                    <a:pt x="1076" y="2196"/>
                  </a:lnTo>
                  <a:lnTo>
                    <a:pt x="1524" y="1927"/>
                  </a:lnTo>
                  <a:lnTo>
                    <a:pt x="1524" y="1166"/>
                  </a:lnTo>
                  <a:lnTo>
                    <a:pt x="1076" y="404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67"/>
            <p:cNvSpPr/>
            <p:nvPr/>
          </p:nvSpPr>
          <p:spPr>
            <a:xfrm>
              <a:off x="5919891" y="1483984"/>
              <a:ext cx="36834" cy="99626"/>
            </a:xfrm>
            <a:custGeom>
              <a:avLst/>
              <a:gdLst/>
              <a:ahLst/>
              <a:cxnLst/>
              <a:rect l="l" t="t" r="r" b="b"/>
              <a:pathLst>
                <a:path w="315" h="852" extrusionOk="0">
                  <a:moveTo>
                    <a:pt x="1" y="0"/>
                  </a:moveTo>
                  <a:lnTo>
                    <a:pt x="46" y="672"/>
                  </a:lnTo>
                  <a:lnTo>
                    <a:pt x="180" y="852"/>
                  </a:lnTo>
                  <a:lnTo>
                    <a:pt x="314" y="762"/>
                  </a:lnTo>
                  <a:lnTo>
                    <a:pt x="314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67"/>
            <p:cNvSpPr/>
            <p:nvPr/>
          </p:nvSpPr>
          <p:spPr>
            <a:xfrm>
              <a:off x="5872767" y="1405405"/>
              <a:ext cx="83958" cy="94365"/>
            </a:xfrm>
            <a:custGeom>
              <a:avLst/>
              <a:gdLst/>
              <a:ahLst/>
              <a:cxnLst/>
              <a:rect l="l" t="t" r="r" b="b"/>
              <a:pathLst>
                <a:path w="718" h="807" extrusionOk="0">
                  <a:moveTo>
                    <a:pt x="0" y="0"/>
                  </a:moveTo>
                  <a:lnTo>
                    <a:pt x="0" y="90"/>
                  </a:lnTo>
                  <a:lnTo>
                    <a:pt x="583" y="807"/>
                  </a:lnTo>
                  <a:lnTo>
                    <a:pt x="717" y="717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67"/>
            <p:cNvSpPr/>
            <p:nvPr/>
          </p:nvSpPr>
          <p:spPr>
            <a:xfrm>
              <a:off x="5820381" y="1363426"/>
              <a:ext cx="89219" cy="52503"/>
            </a:xfrm>
            <a:custGeom>
              <a:avLst/>
              <a:gdLst/>
              <a:ahLst/>
              <a:cxnLst/>
              <a:rect l="l" t="t" r="r" b="b"/>
              <a:pathLst>
                <a:path w="763" h="449" extrusionOk="0">
                  <a:moveTo>
                    <a:pt x="135" y="1"/>
                  </a:moveTo>
                  <a:lnTo>
                    <a:pt x="0" y="90"/>
                  </a:lnTo>
                  <a:lnTo>
                    <a:pt x="90" y="404"/>
                  </a:lnTo>
                  <a:lnTo>
                    <a:pt x="628" y="449"/>
                  </a:lnTo>
                  <a:lnTo>
                    <a:pt x="762" y="359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67"/>
            <p:cNvSpPr/>
            <p:nvPr/>
          </p:nvSpPr>
          <p:spPr>
            <a:xfrm>
              <a:off x="5773257" y="1373950"/>
              <a:ext cx="167798" cy="235853"/>
            </a:xfrm>
            <a:custGeom>
              <a:avLst/>
              <a:gdLst/>
              <a:ahLst/>
              <a:cxnLst/>
              <a:rect l="l" t="t" r="r" b="b"/>
              <a:pathLst>
                <a:path w="1435" h="2017" extrusionOk="0">
                  <a:moveTo>
                    <a:pt x="403" y="0"/>
                  </a:moveTo>
                  <a:lnTo>
                    <a:pt x="0" y="224"/>
                  </a:lnTo>
                  <a:lnTo>
                    <a:pt x="0" y="941"/>
                  </a:lnTo>
                  <a:lnTo>
                    <a:pt x="403" y="1658"/>
                  </a:lnTo>
                  <a:lnTo>
                    <a:pt x="1031" y="2017"/>
                  </a:lnTo>
                  <a:lnTo>
                    <a:pt x="1434" y="1793"/>
                  </a:lnTo>
                  <a:lnTo>
                    <a:pt x="1434" y="1076"/>
                  </a:lnTo>
                  <a:lnTo>
                    <a:pt x="1031" y="359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67"/>
            <p:cNvSpPr/>
            <p:nvPr/>
          </p:nvSpPr>
          <p:spPr>
            <a:xfrm>
              <a:off x="5883291" y="1504915"/>
              <a:ext cx="31455" cy="89219"/>
            </a:xfrm>
            <a:custGeom>
              <a:avLst/>
              <a:gdLst/>
              <a:ahLst/>
              <a:cxnLst/>
              <a:rect l="l" t="t" r="r" b="b"/>
              <a:pathLst>
                <a:path w="269" h="763" extrusionOk="0">
                  <a:moveTo>
                    <a:pt x="0" y="1"/>
                  </a:moveTo>
                  <a:lnTo>
                    <a:pt x="0" y="628"/>
                  </a:lnTo>
                  <a:lnTo>
                    <a:pt x="135" y="762"/>
                  </a:lnTo>
                  <a:lnTo>
                    <a:pt x="269" y="718"/>
                  </a:lnTo>
                  <a:lnTo>
                    <a:pt x="26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67"/>
            <p:cNvSpPr/>
            <p:nvPr/>
          </p:nvSpPr>
          <p:spPr>
            <a:xfrm>
              <a:off x="5836050" y="1431598"/>
              <a:ext cx="78696" cy="89103"/>
            </a:xfrm>
            <a:custGeom>
              <a:avLst/>
              <a:gdLst/>
              <a:ahLst/>
              <a:cxnLst/>
              <a:rect l="l" t="t" r="r" b="b"/>
              <a:pathLst>
                <a:path w="673" h="762" extrusionOk="0">
                  <a:moveTo>
                    <a:pt x="1" y="0"/>
                  </a:moveTo>
                  <a:lnTo>
                    <a:pt x="1" y="45"/>
                  </a:lnTo>
                  <a:lnTo>
                    <a:pt x="539" y="762"/>
                  </a:lnTo>
                  <a:lnTo>
                    <a:pt x="673" y="672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67"/>
            <p:cNvSpPr/>
            <p:nvPr/>
          </p:nvSpPr>
          <p:spPr>
            <a:xfrm>
              <a:off x="5788926" y="1394881"/>
              <a:ext cx="78696" cy="42096"/>
            </a:xfrm>
            <a:custGeom>
              <a:avLst/>
              <a:gdLst/>
              <a:ahLst/>
              <a:cxnLst/>
              <a:rect l="l" t="t" r="r" b="b"/>
              <a:pathLst>
                <a:path w="673" h="360" extrusionOk="0">
                  <a:moveTo>
                    <a:pt x="135" y="1"/>
                  </a:moveTo>
                  <a:lnTo>
                    <a:pt x="1" y="45"/>
                  </a:lnTo>
                  <a:lnTo>
                    <a:pt x="90" y="359"/>
                  </a:lnTo>
                  <a:lnTo>
                    <a:pt x="538" y="359"/>
                  </a:lnTo>
                  <a:lnTo>
                    <a:pt x="673" y="31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67"/>
            <p:cNvSpPr/>
            <p:nvPr/>
          </p:nvSpPr>
          <p:spPr>
            <a:xfrm>
              <a:off x="5741802" y="1400143"/>
              <a:ext cx="157274" cy="225446"/>
            </a:xfrm>
            <a:custGeom>
              <a:avLst/>
              <a:gdLst/>
              <a:ahLst/>
              <a:cxnLst/>
              <a:rect l="l" t="t" r="r" b="b"/>
              <a:pathLst>
                <a:path w="1345" h="1928" extrusionOk="0">
                  <a:moveTo>
                    <a:pt x="404" y="0"/>
                  </a:moveTo>
                  <a:lnTo>
                    <a:pt x="0" y="224"/>
                  </a:lnTo>
                  <a:lnTo>
                    <a:pt x="0" y="897"/>
                  </a:lnTo>
                  <a:lnTo>
                    <a:pt x="404" y="1569"/>
                  </a:lnTo>
                  <a:lnTo>
                    <a:pt x="941" y="1927"/>
                  </a:lnTo>
                  <a:lnTo>
                    <a:pt x="1345" y="1658"/>
                  </a:lnTo>
                  <a:lnTo>
                    <a:pt x="1345" y="1031"/>
                  </a:lnTo>
                  <a:lnTo>
                    <a:pt x="941" y="3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67"/>
            <p:cNvSpPr/>
            <p:nvPr/>
          </p:nvSpPr>
          <p:spPr>
            <a:xfrm>
              <a:off x="5841312" y="1525846"/>
              <a:ext cx="31572" cy="83958"/>
            </a:xfrm>
            <a:custGeom>
              <a:avLst/>
              <a:gdLst/>
              <a:ahLst/>
              <a:cxnLst/>
              <a:rect l="l" t="t" r="r" b="b"/>
              <a:pathLst>
                <a:path w="270" h="718" extrusionOk="0">
                  <a:moveTo>
                    <a:pt x="1" y="1"/>
                  </a:moveTo>
                  <a:lnTo>
                    <a:pt x="1" y="583"/>
                  </a:lnTo>
                  <a:lnTo>
                    <a:pt x="135" y="718"/>
                  </a:lnTo>
                  <a:lnTo>
                    <a:pt x="269" y="673"/>
                  </a:lnTo>
                  <a:lnTo>
                    <a:pt x="269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67"/>
            <p:cNvSpPr/>
            <p:nvPr/>
          </p:nvSpPr>
          <p:spPr>
            <a:xfrm>
              <a:off x="5799450" y="1457791"/>
              <a:ext cx="73434" cy="83958"/>
            </a:xfrm>
            <a:custGeom>
              <a:avLst/>
              <a:gdLst/>
              <a:ahLst/>
              <a:cxnLst/>
              <a:rect l="l" t="t" r="r" b="b"/>
              <a:pathLst>
                <a:path w="628" h="718" extrusionOk="0">
                  <a:moveTo>
                    <a:pt x="0" y="0"/>
                  </a:moveTo>
                  <a:lnTo>
                    <a:pt x="0" y="45"/>
                  </a:lnTo>
                  <a:lnTo>
                    <a:pt x="493" y="717"/>
                  </a:lnTo>
                  <a:lnTo>
                    <a:pt x="627" y="628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67"/>
            <p:cNvSpPr/>
            <p:nvPr/>
          </p:nvSpPr>
          <p:spPr>
            <a:xfrm>
              <a:off x="5752209" y="1421074"/>
              <a:ext cx="78813" cy="42096"/>
            </a:xfrm>
            <a:custGeom>
              <a:avLst/>
              <a:gdLst/>
              <a:ahLst/>
              <a:cxnLst/>
              <a:rect l="l" t="t" r="r" b="b"/>
              <a:pathLst>
                <a:path w="674" h="360" extrusionOk="0">
                  <a:moveTo>
                    <a:pt x="135" y="1"/>
                  </a:moveTo>
                  <a:lnTo>
                    <a:pt x="1" y="90"/>
                  </a:lnTo>
                  <a:lnTo>
                    <a:pt x="90" y="359"/>
                  </a:lnTo>
                  <a:lnTo>
                    <a:pt x="539" y="359"/>
                  </a:lnTo>
                  <a:lnTo>
                    <a:pt x="673" y="31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67"/>
            <p:cNvSpPr/>
            <p:nvPr/>
          </p:nvSpPr>
          <p:spPr>
            <a:xfrm>
              <a:off x="5710347" y="1431598"/>
              <a:ext cx="146867" cy="204398"/>
            </a:xfrm>
            <a:custGeom>
              <a:avLst/>
              <a:gdLst/>
              <a:ahLst/>
              <a:cxnLst/>
              <a:rect l="l" t="t" r="r" b="b"/>
              <a:pathLst>
                <a:path w="1256" h="1748" extrusionOk="0">
                  <a:moveTo>
                    <a:pt x="359" y="0"/>
                  </a:moveTo>
                  <a:lnTo>
                    <a:pt x="0" y="179"/>
                  </a:lnTo>
                  <a:lnTo>
                    <a:pt x="0" y="807"/>
                  </a:lnTo>
                  <a:lnTo>
                    <a:pt x="359" y="1434"/>
                  </a:lnTo>
                  <a:lnTo>
                    <a:pt x="897" y="1748"/>
                  </a:lnTo>
                  <a:lnTo>
                    <a:pt x="1255" y="1524"/>
                  </a:lnTo>
                  <a:lnTo>
                    <a:pt x="1255" y="941"/>
                  </a:lnTo>
                  <a:lnTo>
                    <a:pt x="897" y="269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67"/>
            <p:cNvSpPr/>
            <p:nvPr/>
          </p:nvSpPr>
          <p:spPr>
            <a:xfrm>
              <a:off x="5799450" y="1546894"/>
              <a:ext cx="31572" cy="78696"/>
            </a:xfrm>
            <a:custGeom>
              <a:avLst/>
              <a:gdLst/>
              <a:ahLst/>
              <a:cxnLst/>
              <a:rect l="l" t="t" r="r" b="b"/>
              <a:pathLst>
                <a:path w="270" h="673" extrusionOk="0">
                  <a:moveTo>
                    <a:pt x="0" y="0"/>
                  </a:moveTo>
                  <a:lnTo>
                    <a:pt x="45" y="538"/>
                  </a:lnTo>
                  <a:lnTo>
                    <a:pt x="179" y="672"/>
                  </a:lnTo>
                  <a:lnTo>
                    <a:pt x="269" y="627"/>
                  </a:lnTo>
                  <a:lnTo>
                    <a:pt x="269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67"/>
            <p:cNvSpPr/>
            <p:nvPr/>
          </p:nvSpPr>
          <p:spPr>
            <a:xfrm>
              <a:off x="5762733" y="1483984"/>
              <a:ext cx="68289" cy="78696"/>
            </a:xfrm>
            <a:custGeom>
              <a:avLst/>
              <a:gdLst/>
              <a:ahLst/>
              <a:cxnLst/>
              <a:rect l="l" t="t" r="r" b="b"/>
              <a:pathLst>
                <a:path w="584" h="673" extrusionOk="0">
                  <a:moveTo>
                    <a:pt x="0" y="0"/>
                  </a:moveTo>
                  <a:lnTo>
                    <a:pt x="0" y="45"/>
                  </a:lnTo>
                  <a:lnTo>
                    <a:pt x="493" y="672"/>
                  </a:lnTo>
                  <a:lnTo>
                    <a:pt x="583" y="583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67"/>
            <p:cNvSpPr/>
            <p:nvPr/>
          </p:nvSpPr>
          <p:spPr>
            <a:xfrm>
              <a:off x="5720871" y="1452529"/>
              <a:ext cx="68172" cy="36834"/>
            </a:xfrm>
            <a:custGeom>
              <a:avLst/>
              <a:gdLst/>
              <a:ahLst/>
              <a:cxnLst/>
              <a:rect l="l" t="t" r="r" b="b"/>
              <a:pathLst>
                <a:path w="583" h="315" extrusionOk="0">
                  <a:moveTo>
                    <a:pt x="90" y="0"/>
                  </a:moveTo>
                  <a:lnTo>
                    <a:pt x="0" y="45"/>
                  </a:lnTo>
                  <a:lnTo>
                    <a:pt x="90" y="314"/>
                  </a:lnTo>
                  <a:lnTo>
                    <a:pt x="493" y="314"/>
                  </a:lnTo>
                  <a:lnTo>
                    <a:pt x="583" y="269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67"/>
            <p:cNvSpPr/>
            <p:nvPr/>
          </p:nvSpPr>
          <p:spPr>
            <a:xfrm>
              <a:off x="5678892" y="1457791"/>
              <a:ext cx="141605" cy="188729"/>
            </a:xfrm>
            <a:custGeom>
              <a:avLst/>
              <a:gdLst/>
              <a:ahLst/>
              <a:cxnLst/>
              <a:rect l="l" t="t" r="r" b="b"/>
              <a:pathLst>
                <a:path w="1211" h="1614" extrusionOk="0">
                  <a:moveTo>
                    <a:pt x="359" y="0"/>
                  </a:moveTo>
                  <a:lnTo>
                    <a:pt x="1" y="224"/>
                  </a:lnTo>
                  <a:lnTo>
                    <a:pt x="1" y="762"/>
                  </a:lnTo>
                  <a:lnTo>
                    <a:pt x="359" y="1345"/>
                  </a:lnTo>
                  <a:lnTo>
                    <a:pt x="852" y="1613"/>
                  </a:lnTo>
                  <a:lnTo>
                    <a:pt x="1210" y="1434"/>
                  </a:lnTo>
                  <a:lnTo>
                    <a:pt x="1210" y="896"/>
                  </a:lnTo>
                  <a:lnTo>
                    <a:pt x="852" y="269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67"/>
            <p:cNvSpPr/>
            <p:nvPr/>
          </p:nvSpPr>
          <p:spPr>
            <a:xfrm>
              <a:off x="5762733" y="1567824"/>
              <a:ext cx="26310" cy="73434"/>
            </a:xfrm>
            <a:custGeom>
              <a:avLst/>
              <a:gdLst/>
              <a:ahLst/>
              <a:cxnLst/>
              <a:rect l="l" t="t" r="r" b="b"/>
              <a:pathLst>
                <a:path w="225" h="628" extrusionOk="0">
                  <a:moveTo>
                    <a:pt x="0" y="0"/>
                  </a:moveTo>
                  <a:lnTo>
                    <a:pt x="0" y="493"/>
                  </a:lnTo>
                  <a:lnTo>
                    <a:pt x="135" y="628"/>
                  </a:lnTo>
                  <a:lnTo>
                    <a:pt x="225" y="583"/>
                  </a:lnTo>
                  <a:lnTo>
                    <a:pt x="225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67"/>
            <p:cNvSpPr/>
            <p:nvPr/>
          </p:nvSpPr>
          <p:spPr>
            <a:xfrm>
              <a:off x="5726016" y="1510177"/>
              <a:ext cx="63027" cy="68172"/>
            </a:xfrm>
            <a:custGeom>
              <a:avLst/>
              <a:gdLst/>
              <a:ahLst/>
              <a:cxnLst/>
              <a:rect l="l" t="t" r="r" b="b"/>
              <a:pathLst>
                <a:path w="539" h="583" extrusionOk="0">
                  <a:moveTo>
                    <a:pt x="1" y="0"/>
                  </a:moveTo>
                  <a:lnTo>
                    <a:pt x="1" y="45"/>
                  </a:lnTo>
                  <a:lnTo>
                    <a:pt x="449" y="583"/>
                  </a:lnTo>
                  <a:lnTo>
                    <a:pt x="539" y="538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67"/>
            <p:cNvSpPr/>
            <p:nvPr/>
          </p:nvSpPr>
          <p:spPr>
            <a:xfrm>
              <a:off x="5689416" y="1478722"/>
              <a:ext cx="62910" cy="36834"/>
            </a:xfrm>
            <a:custGeom>
              <a:avLst/>
              <a:gdLst/>
              <a:ahLst/>
              <a:cxnLst/>
              <a:rect l="l" t="t" r="r" b="b"/>
              <a:pathLst>
                <a:path w="538" h="315" extrusionOk="0">
                  <a:moveTo>
                    <a:pt x="90" y="1"/>
                  </a:moveTo>
                  <a:lnTo>
                    <a:pt x="0" y="90"/>
                  </a:lnTo>
                  <a:lnTo>
                    <a:pt x="45" y="314"/>
                  </a:lnTo>
                  <a:lnTo>
                    <a:pt x="448" y="314"/>
                  </a:lnTo>
                  <a:lnTo>
                    <a:pt x="538" y="269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67"/>
            <p:cNvSpPr/>
            <p:nvPr/>
          </p:nvSpPr>
          <p:spPr>
            <a:xfrm>
              <a:off x="5652699" y="1489246"/>
              <a:ext cx="125819" cy="172943"/>
            </a:xfrm>
            <a:custGeom>
              <a:avLst/>
              <a:gdLst/>
              <a:ahLst/>
              <a:cxnLst/>
              <a:rect l="l" t="t" r="r" b="b"/>
              <a:pathLst>
                <a:path w="1076" h="1479" extrusionOk="0">
                  <a:moveTo>
                    <a:pt x="314" y="0"/>
                  </a:moveTo>
                  <a:lnTo>
                    <a:pt x="0" y="179"/>
                  </a:lnTo>
                  <a:lnTo>
                    <a:pt x="0" y="672"/>
                  </a:lnTo>
                  <a:lnTo>
                    <a:pt x="314" y="1210"/>
                  </a:lnTo>
                  <a:lnTo>
                    <a:pt x="762" y="1479"/>
                  </a:lnTo>
                  <a:lnTo>
                    <a:pt x="1076" y="1300"/>
                  </a:lnTo>
                  <a:lnTo>
                    <a:pt x="1076" y="762"/>
                  </a:lnTo>
                  <a:lnTo>
                    <a:pt x="762" y="22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67"/>
            <p:cNvSpPr/>
            <p:nvPr/>
          </p:nvSpPr>
          <p:spPr>
            <a:xfrm>
              <a:off x="5720871" y="1588755"/>
              <a:ext cx="26310" cy="68289"/>
            </a:xfrm>
            <a:custGeom>
              <a:avLst/>
              <a:gdLst/>
              <a:ahLst/>
              <a:cxnLst/>
              <a:rect l="l" t="t" r="r" b="b"/>
              <a:pathLst>
                <a:path w="225" h="584" extrusionOk="0">
                  <a:moveTo>
                    <a:pt x="0" y="1"/>
                  </a:moveTo>
                  <a:lnTo>
                    <a:pt x="0" y="493"/>
                  </a:lnTo>
                  <a:lnTo>
                    <a:pt x="134" y="583"/>
                  </a:lnTo>
                  <a:lnTo>
                    <a:pt x="224" y="493"/>
                  </a:lnTo>
                  <a:lnTo>
                    <a:pt x="224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67"/>
            <p:cNvSpPr/>
            <p:nvPr/>
          </p:nvSpPr>
          <p:spPr>
            <a:xfrm>
              <a:off x="5689416" y="1536370"/>
              <a:ext cx="57765" cy="63027"/>
            </a:xfrm>
            <a:custGeom>
              <a:avLst/>
              <a:gdLst/>
              <a:ahLst/>
              <a:cxnLst/>
              <a:rect l="l" t="t" r="r" b="b"/>
              <a:pathLst>
                <a:path w="494" h="539" extrusionOk="0">
                  <a:moveTo>
                    <a:pt x="0" y="0"/>
                  </a:moveTo>
                  <a:lnTo>
                    <a:pt x="0" y="45"/>
                  </a:lnTo>
                  <a:lnTo>
                    <a:pt x="403" y="538"/>
                  </a:lnTo>
                  <a:lnTo>
                    <a:pt x="493" y="49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67"/>
            <p:cNvSpPr/>
            <p:nvPr/>
          </p:nvSpPr>
          <p:spPr>
            <a:xfrm>
              <a:off x="5652699" y="1510177"/>
              <a:ext cx="63027" cy="31572"/>
            </a:xfrm>
            <a:custGeom>
              <a:avLst/>
              <a:gdLst/>
              <a:ahLst/>
              <a:cxnLst/>
              <a:rect l="l" t="t" r="r" b="b"/>
              <a:pathLst>
                <a:path w="539" h="270" extrusionOk="0">
                  <a:moveTo>
                    <a:pt x="90" y="0"/>
                  </a:moveTo>
                  <a:lnTo>
                    <a:pt x="0" y="45"/>
                  </a:lnTo>
                  <a:lnTo>
                    <a:pt x="90" y="269"/>
                  </a:lnTo>
                  <a:lnTo>
                    <a:pt x="404" y="269"/>
                  </a:lnTo>
                  <a:lnTo>
                    <a:pt x="538" y="22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67"/>
            <p:cNvSpPr/>
            <p:nvPr/>
          </p:nvSpPr>
          <p:spPr>
            <a:xfrm>
              <a:off x="5621244" y="1515439"/>
              <a:ext cx="115412" cy="162536"/>
            </a:xfrm>
            <a:custGeom>
              <a:avLst/>
              <a:gdLst/>
              <a:ahLst/>
              <a:cxnLst/>
              <a:rect l="l" t="t" r="r" b="b"/>
              <a:pathLst>
                <a:path w="987" h="1390" extrusionOk="0">
                  <a:moveTo>
                    <a:pt x="269" y="0"/>
                  </a:moveTo>
                  <a:lnTo>
                    <a:pt x="1" y="179"/>
                  </a:lnTo>
                  <a:lnTo>
                    <a:pt x="1" y="628"/>
                  </a:lnTo>
                  <a:lnTo>
                    <a:pt x="269" y="1120"/>
                  </a:lnTo>
                  <a:lnTo>
                    <a:pt x="673" y="1389"/>
                  </a:lnTo>
                  <a:lnTo>
                    <a:pt x="986" y="1210"/>
                  </a:lnTo>
                  <a:lnTo>
                    <a:pt x="986" y="717"/>
                  </a:lnTo>
                  <a:lnTo>
                    <a:pt x="673" y="22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67"/>
            <p:cNvSpPr/>
            <p:nvPr/>
          </p:nvSpPr>
          <p:spPr>
            <a:xfrm>
              <a:off x="5678892" y="1609686"/>
              <a:ext cx="26310" cy="63027"/>
            </a:xfrm>
            <a:custGeom>
              <a:avLst/>
              <a:gdLst/>
              <a:ahLst/>
              <a:cxnLst/>
              <a:rect l="l" t="t" r="r" b="b"/>
              <a:pathLst>
                <a:path w="225" h="539" extrusionOk="0">
                  <a:moveTo>
                    <a:pt x="1" y="1"/>
                  </a:moveTo>
                  <a:lnTo>
                    <a:pt x="45" y="449"/>
                  </a:lnTo>
                  <a:lnTo>
                    <a:pt x="135" y="538"/>
                  </a:lnTo>
                  <a:lnTo>
                    <a:pt x="225" y="449"/>
                  </a:lnTo>
                  <a:lnTo>
                    <a:pt x="225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67"/>
            <p:cNvSpPr/>
            <p:nvPr/>
          </p:nvSpPr>
          <p:spPr>
            <a:xfrm>
              <a:off x="5652699" y="1562562"/>
              <a:ext cx="52503" cy="57765"/>
            </a:xfrm>
            <a:custGeom>
              <a:avLst/>
              <a:gdLst/>
              <a:ahLst/>
              <a:cxnLst/>
              <a:rect l="l" t="t" r="r" b="b"/>
              <a:pathLst>
                <a:path w="449" h="494" extrusionOk="0">
                  <a:moveTo>
                    <a:pt x="0" y="0"/>
                  </a:moveTo>
                  <a:lnTo>
                    <a:pt x="0" y="45"/>
                  </a:lnTo>
                  <a:lnTo>
                    <a:pt x="359" y="493"/>
                  </a:lnTo>
                  <a:lnTo>
                    <a:pt x="449" y="449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67"/>
            <p:cNvSpPr/>
            <p:nvPr/>
          </p:nvSpPr>
          <p:spPr>
            <a:xfrm>
              <a:off x="5621244" y="1536370"/>
              <a:ext cx="52503" cy="31572"/>
            </a:xfrm>
            <a:custGeom>
              <a:avLst/>
              <a:gdLst/>
              <a:ahLst/>
              <a:cxnLst/>
              <a:rect l="l" t="t" r="r" b="b"/>
              <a:pathLst>
                <a:path w="449" h="270" extrusionOk="0">
                  <a:moveTo>
                    <a:pt x="90" y="0"/>
                  </a:moveTo>
                  <a:lnTo>
                    <a:pt x="1" y="45"/>
                  </a:lnTo>
                  <a:lnTo>
                    <a:pt x="45" y="269"/>
                  </a:lnTo>
                  <a:lnTo>
                    <a:pt x="359" y="269"/>
                  </a:lnTo>
                  <a:lnTo>
                    <a:pt x="449" y="22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67"/>
            <p:cNvSpPr/>
            <p:nvPr/>
          </p:nvSpPr>
          <p:spPr>
            <a:xfrm>
              <a:off x="5589789" y="1541632"/>
              <a:ext cx="104888" cy="146750"/>
            </a:xfrm>
            <a:custGeom>
              <a:avLst/>
              <a:gdLst/>
              <a:ahLst/>
              <a:cxnLst/>
              <a:rect l="l" t="t" r="r" b="b"/>
              <a:pathLst>
                <a:path w="897" h="1255" extrusionOk="0">
                  <a:moveTo>
                    <a:pt x="270" y="0"/>
                  </a:moveTo>
                  <a:lnTo>
                    <a:pt x="1" y="179"/>
                  </a:lnTo>
                  <a:lnTo>
                    <a:pt x="1" y="583"/>
                  </a:lnTo>
                  <a:lnTo>
                    <a:pt x="270" y="1031"/>
                  </a:lnTo>
                  <a:lnTo>
                    <a:pt x="628" y="1255"/>
                  </a:lnTo>
                  <a:lnTo>
                    <a:pt x="897" y="1120"/>
                  </a:lnTo>
                  <a:lnTo>
                    <a:pt x="897" y="672"/>
                  </a:lnTo>
                  <a:lnTo>
                    <a:pt x="628" y="22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67"/>
            <p:cNvSpPr/>
            <p:nvPr/>
          </p:nvSpPr>
          <p:spPr>
            <a:xfrm>
              <a:off x="5642175" y="1630617"/>
              <a:ext cx="21165" cy="57765"/>
            </a:xfrm>
            <a:custGeom>
              <a:avLst/>
              <a:gdLst/>
              <a:ahLst/>
              <a:cxnLst/>
              <a:rect l="l" t="t" r="r" b="b"/>
              <a:pathLst>
                <a:path w="181" h="494" extrusionOk="0">
                  <a:moveTo>
                    <a:pt x="1" y="1"/>
                  </a:moveTo>
                  <a:lnTo>
                    <a:pt x="1" y="404"/>
                  </a:lnTo>
                  <a:lnTo>
                    <a:pt x="90" y="494"/>
                  </a:lnTo>
                  <a:lnTo>
                    <a:pt x="180" y="404"/>
                  </a:lnTo>
                  <a:lnTo>
                    <a:pt x="180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67"/>
            <p:cNvSpPr/>
            <p:nvPr/>
          </p:nvSpPr>
          <p:spPr>
            <a:xfrm>
              <a:off x="5615982" y="1588755"/>
              <a:ext cx="47358" cy="52503"/>
            </a:xfrm>
            <a:custGeom>
              <a:avLst/>
              <a:gdLst/>
              <a:ahLst/>
              <a:cxnLst/>
              <a:rect l="l" t="t" r="r" b="b"/>
              <a:pathLst>
                <a:path w="405" h="449" extrusionOk="0">
                  <a:moveTo>
                    <a:pt x="1" y="1"/>
                  </a:moveTo>
                  <a:lnTo>
                    <a:pt x="1" y="45"/>
                  </a:lnTo>
                  <a:lnTo>
                    <a:pt x="314" y="449"/>
                  </a:lnTo>
                  <a:lnTo>
                    <a:pt x="404" y="404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67"/>
            <p:cNvSpPr/>
            <p:nvPr/>
          </p:nvSpPr>
          <p:spPr>
            <a:xfrm>
              <a:off x="5584527" y="1567824"/>
              <a:ext cx="52620" cy="26310"/>
            </a:xfrm>
            <a:custGeom>
              <a:avLst/>
              <a:gdLst/>
              <a:ahLst/>
              <a:cxnLst/>
              <a:rect l="l" t="t" r="r" b="b"/>
              <a:pathLst>
                <a:path w="450" h="225" extrusionOk="0">
                  <a:moveTo>
                    <a:pt x="91" y="0"/>
                  </a:moveTo>
                  <a:lnTo>
                    <a:pt x="1" y="45"/>
                  </a:lnTo>
                  <a:lnTo>
                    <a:pt x="91" y="224"/>
                  </a:lnTo>
                  <a:lnTo>
                    <a:pt x="359" y="224"/>
                  </a:lnTo>
                  <a:lnTo>
                    <a:pt x="449" y="180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67"/>
            <p:cNvSpPr/>
            <p:nvPr/>
          </p:nvSpPr>
          <p:spPr>
            <a:xfrm>
              <a:off x="5558334" y="1573086"/>
              <a:ext cx="94481" cy="131081"/>
            </a:xfrm>
            <a:custGeom>
              <a:avLst/>
              <a:gdLst/>
              <a:ahLst/>
              <a:cxnLst/>
              <a:rect l="l" t="t" r="r" b="b"/>
              <a:pathLst>
                <a:path w="808" h="1121" extrusionOk="0">
                  <a:moveTo>
                    <a:pt x="225" y="0"/>
                  </a:moveTo>
                  <a:lnTo>
                    <a:pt x="1" y="135"/>
                  </a:lnTo>
                  <a:lnTo>
                    <a:pt x="1" y="493"/>
                  </a:lnTo>
                  <a:lnTo>
                    <a:pt x="225" y="896"/>
                  </a:lnTo>
                  <a:lnTo>
                    <a:pt x="583" y="1120"/>
                  </a:lnTo>
                  <a:lnTo>
                    <a:pt x="807" y="986"/>
                  </a:lnTo>
                  <a:lnTo>
                    <a:pt x="807" y="583"/>
                  </a:lnTo>
                  <a:lnTo>
                    <a:pt x="583" y="179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67"/>
            <p:cNvSpPr/>
            <p:nvPr/>
          </p:nvSpPr>
          <p:spPr>
            <a:xfrm>
              <a:off x="5600313" y="1651665"/>
              <a:ext cx="21048" cy="47241"/>
            </a:xfrm>
            <a:custGeom>
              <a:avLst/>
              <a:gdLst/>
              <a:ahLst/>
              <a:cxnLst/>
              <a:rect l="l" t="t" r="r" b="b"/>
              <a:pathLst>
                <a:path w="180" h="404" extrusionOk="0">
                  <a:moveTo>
                    <a:pt x="0" y="0"/>
                  </a:moveTo>
                  <a:lnTo>
                    <a:pt x="0" y="359"/>
                  </a:lnTo>
                  <a:lnTo>
                    <a:pt x="90" y="404"/>
                  </a:lnTo>
                  <a:lnTo>
                    <a:pt x="180" y="359"/>
                  </a:lnTo>
                  <a:lnTo>
                    <a:pt x="180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67"/>
            <p:cNvSpPr/>
            <p:nvPr/>
          </p:nvSpPr>
          <p:spPr>
            <a:xfrm>
              <a:off x="5579382" y="1614948"/>
              <a:ext cx="41979" cy="47241"/>
            </a:xfrm>
            <a:custGeom>
              <a:avLst/>
              <a:gdLst/>
              <a:ahLst/>
              <a:cxnLst/>
              <a:rect l="l" t="t" r="r" b="b"/>
              <a:pathLst>
                <a:path w="359" h="404" extrusionOk="0">
                  <a:moveTo>
                    <a:pt x="0" y="1"/>
                  </a:moveTo>
                  <a:lnTo>
                    <a:pt x="0" y="45"/>
                  </a:lnTo>
                  <a:lnTo>
                    <a:pt x="269" y="404"/>
                  </a:lnTo>
                  <a:lnTo>
                    <a:pt x="359" y="359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67"/>
            <p:cNvSpPr/>
            <p:nvPr/>
          </p:nvSpPr>
          <p:spPr>
            <a:xfrm>
              <a:off x="5553189" y="1594017"/>
              <a:ext cx="41979" cy="26310"/>
            </a:xfrm>
            <a:custGeom>
              <a:avLst/>
              <a:gdLst/>
              <a:ahLst/>
              <a:cxnLst/>
              <a:rect l="l" t="t" r="r" b="b"/>
              <a:pathLst>
                <a:path w="359" h="225" extrusionOk="0">
                  <a:moveTo>
                    <a:pt x="90" y="0"/>
                  </a:moveTo>
                  <a:lnTo>
                    <a:pt x="0" y="45"/>
                  </a:lnTo>
                  <a:lnTo>
                    <a:pt x="45" y="224"/>
                  </a:lnTo>
                  <a:lnTo>
                    <a:pt x="269" y="224"/>
                  </a:lnTo>
                  <a:lnTo>
                    <a:pt x="359" y="18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67"/>
            <p:cNvSpPr/>
            <p:nvPr/>
          </p:nvSpPr>
          <p:spPr>
            <a:xfrm>
              <a:off x="5526996" y="1599279"/>
              <a:ext cx="83958" cy="115295"/>
            </a:xfrm>
            <a:custGeom>
              <a:avLst/>
              <a:gdLst/>
              <a:ahLst/>
              <a:cxnLst/>
              <a:rect l="l" t="t" r="r" b="b"/>
              <a:pathLst>
                <a:path w="718" h="986" extrusionOk="0">
                  <a:moveTo>
                    <a:pt x="224" y="0"/>
                  </a:moveTo>
                  <a:lnTo>
                    <a:pt x="0" y="135"/>
                  </a:lnTo>
                  <a:lnTo>
                    <a:pt x="0" y="448"/>
                  </a:lnTo>
                  <a:lnTo>
                    <a:pt x="224" y="807"/>
                  </a:lnTo>
                  <a:lnTo>
                    <a:pt x="493" y="986"/>
                  </a:lnTo>
                  <a:lnTo>
                    <a:pt x="717" y="852"/>
                  </a:lnTo>
                  <a:lnTo>
                    <a:pt x="717" y="538"/>
                  </a:lnTo>
                  <a:lnTo>
                    <a:pt x="493" y="17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19" name="Google Shape;2919;p67"/>
          <p:cNvSpPr/>
          <p:nvPr/>
        </p:nvSpPr>
        <p:spPr>
          <a:xfrm>
            <a:off x="7726850" y="441425"/>
            <a:ext cx="470100" cy="4701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0" name="Google Shape;2920;p67"/>
          <p:cNvSpPr/>
          <p:nvPr/>
        </p:nvSpPr>
        <p:spPr>
          <a:xfrm>
            <a:off x="8196918" y="1093996"/>
            <a:ext cx="270900" cy="2709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ubtítulo 8">
            <a:extLst>
              <a:ext uri="{FF2B5EF4-FFF2-40B4-BE49-F238E27FC236}">
                <a16:creationId xmlns:a16="http://schemas.microsoft.com/office/drawing/2014/main" id="{8FA9CB20-FD11-8766-107C-59400454FFF5}"/>
              </a:ext>
            </a:extLst>
          </p:cNvPr>
          <p:cNvSpPr txBox="1">
            <a:spLocks/>
          </p:cNvSpPr>
          <p:nvPr/>
        </p:nvSpPr>
        <p:spPr>
          <a:xfrm>
            <a:off x="8537263" y="4668585"/>
            <a:ext cx="482229" cy="3956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600" b="1">
                <a:solidFill>
                  <a:schemeClr val="accent5"/>
                </a:solidFill>
                <a:latin typeface="Barlow" panose="00000500000000000000" pitchFamily="2" charset="0"/>
              </a:rPr>
              <a:t>38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39"/>
          <p:cNvSpPr txBox="1">
            <a:spLocks noGrp="1"/>
          </p:cNvSpPr>
          <p:nvPr>
            <p:ph type="title"/>
          </p:nvPr>
        </p:nvSpPr>
        <p:spPr>
          <a:xfrm>
            <a:off x="713225" y="1138400"/>
            <a:ext cx="4441500" cy="74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</a:t>
            </a:r>
            <a:endParaRPr dirty="0"/>
          </a:p>
        </p:txBody>
      </p:sp>
      <p:sp>
        <p:nvSpPr>
          <p:cNvPr id="1103" name="Google Shape;1103;p39"/>
          <p:cNvSpPr txBox="1">
            <a:spLocks noGrp="1"/>
          </p:cNvSpPr>
          <p:nvPr>
            <p:ph type="subTitle" idx="1"/>
          </p:nvPr>
        </p:nvSpPr>
        <p:spPr>
          <a:xfrm>
            <a:off x="720230" y="1947699"/>
            <a:ext cx="6729081" cy="24904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dataset</a:t>
            </a:r>
            <a:r>
              <a:rPr lang="en-US" dirty="0"/>
              <a:t> analyzed in this project was the Sloan Digital Sky Survey Data Release 17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(SDSS DR 17)</a:t>
            </a:r>
          </a:p>
          <a:p>
            <a:pPr marL="285750" indent="-285750"/>
            <a:r>
              <a:rPr lang="en-US" dirty="0">
                <a:solidFill>
                  <a:schemeClr val="accent5"/>
                </a:solidFill>
              </a:rPr>
              <a:t>Project funded by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Astrophysical Research Consortium</a:t>
            </a:r>
          </a:p>
          <a:p>
            <a:pPr marL="285750" indent="-285750"/>
            <a:r>
              <a:rPr lang="en-US" dirty="0">
                <a:solidFill>
                  <a:schemeClr val="accent5"/>
                </a:solidFill>
              </a:rPr>
              <a:t>Focused on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spectroscopical analysis </a:t>
            </a:r>
            <a:r>
              <a:rPr lang="en-US" dirty="0">
                <a:solidFill>
                  <a:schemeClr val="accent5"/>
                </a:solidFill>
              </a:rPr>
              <a:t>of celestial bodies, for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mapping</a:t>
            </a:r>
            <a:r>
              <a:rPr lang="en-US" dirty="0">
                <a:solidFill>
                  <a:schemeClr val="accent5"/>
                </a:solidFill>
              </a:rPr>
              <a:t> of galaxy, black holes and the study of cosmological evolution</a:t>
            </a:r>
          </a:p>
          <a:p>
            <a:pPr marL="285750" indent="-285750"/>
            <a:r>
              <a:rPr lang="en-US" dirty="0">
                <a:solidFill>
                  <a:schemeClr val="accent5"/>
                </a:solidFill>
              </a:rPr>
              <a:t>SDSS DR 17 focus on the classification of bodies as either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Stars</a:t>
            </a:r>
            <a:r>
              <a:rPr lang="en-US" dirty="0">
                <a:solidFill>
                  <a:schemeClr val="accent5"/>
                </a:solidFill>
              </a:rPr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Galaxies</a:t>
            </a:r>
            <a:r>
              <a:rPr lang="en-US" dirty="0">
                <a:solidFill>
                  <a:schemeClr val="accent5"/>
                </a:solidFill>
              </a:rPr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Quasars</a:t>
            </a:r>
          </a:p>
        </p:txBody>
      </p:sp>
      <p:sp>
        <p:nvSpPr>
          <p:cNvPr id="1397" name="Google Shape;1397;p39"/>
          <p:cNvSpPr/>
          <p:nvPr/>
        </p:nvSpPr>
        <p:spPr>
          <a:xfrm>
            <a:off x="7543375" y="952250"/>
            <a:ext cx="369600" cy="3696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39"/>
          <p:cNvSpPr/>
          <p:nvPr/>
        </p:nvSpPr>
        <p:spPr>
          <a:xfrm>
            <a:off x="8004588" y="1321939"/>
            <a:ext cx="213000" cy="213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ubtítulo 8">
            <a:extLst>
              <a:ext uri="{FF2B5EF4-FFF2-40B4-BE49-F238E27FC236}">
                <a16:creationId xmlns:a16="http://schemas.microsoft.com/office/drawing/2014/main" id="{E41646FE-EB9D-856D-FB98-55AB07F4E1DE}"/>
              </a:ext>
            </a:extLst>
          </p:cNvPr>
          <p:cNvSpPr txBox="1">
            <a:spLocks/>
          </p:cNvSpPr>
          <p:nvPr/>
        </p:nvSpPr>
        <p:spPr>
          <a:xfrm>
            <a:off x="8537263" y="4668585"/>
            <a:ext cx="482229" cy="3956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600" b="1">
                <a:solidFill>
                  <a:schemeClr val="accent5"/>
                </a:solidFill>
                <a:latin typeface="Barlow" panose="00000500000000000000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88446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03;p39">
            <a:extLst>
              <a:ext uri="{FF2B5EF4-FFF2-40B4-BE49-F238E27FC236}">
                <a16:creationId xmlns:a16="http://schemas.microsoft.com/office/drawing/2014/main" id="{BB5CE148-25A2-EA1F-5FE3-28FE8A554164}"/>
              </a:ext>
            </a:extLst>
          </p:cNvPr>
          <p:cNvSpPr txBox="1">
            <a:spLocks/>
          </p:cNvSpPr>
          <p:nvPr/>
        </p:nvSpPr>
        <p:spPr>
          <a:xfrm>
            <a:off x="750555" y="3725898"/>
            <a:ext cx="6729081" cy="1502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Barlow Light"/>
              <a:buChar char="★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285750" indent="-285750"/>
            <a:r>
              <a:rPr lang="en-US" dirty="0">
                <a:solidFill>
                  <a:schemeClr val="tx1"/>
                </a:solidFill>
              </a:rPr>
              <a:t>No hyperparameter tuning</a:t>
            </a:r>
          </a:p>
          <a:p>
            <a:pPr marL="285750" indent="-285750"/>
            <a:r>
              <a:rPr lang="en-US" dirty="0">
                <a:solidFill>
                  <a:schemeClr val="tx1"/>
                </a:solidFill>
              </a:rPr>
              <a:t>No balancing of the data, or questionable data pre processing</a:t>
            </a:r>
          </a:p>
        </p:txBody>
      </p:sp>
      <p:sp>
        <p:nvSpPr>
          <p:cNvPr id="1102" name="Google Shape;1102;p39"/>
          <p:cNvSpPr txBox="1">
            <a:spLocks noGrp="1"/>
          </p:cNvSpPr>
          <p:nvPr>
            <p:ph type="title"/>
          </p:nvPr>
        </p:nvSpPr>
        <p:spPr>
          <a:xfrm>
            <a:off x="713225" y="1138400"/>
            <a:ext cx="4441500" cy="74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Related Work</a:t>
            </a:r>
            <a:endParaRPr dirty="0"/>
          </a:p>
        </p:txBody>
      </p:sp>
      <p:sp>
        <p:nvSpPr>
          <p:cNvPr id="1103" name="Google Shape;1103;p39"/>
          <p:cNvSpPr txBox="1">
            <a:spLocks noGrp="1"/>
          </p:cNvSpPr>
          <p:nvPr>
            <p:ph type="subTitle" idx="1"/>
          </p:nvPr>
        </p:nvSpPr>
        <p:spPr>
          <a:xfrm>
            <a:off x="720230" y="1947699"/>
            <a:ext cx="6729081" cy="15026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>
                <a:solidFill>
                  <a:schemeClr val="tx1"/>
                </a:solidFill>
              </a:rPr>
              <a:t>“Stellar Classification by Machine Learning”, </a:t>
            </a:r>
            <a:r>
              <a:rPr lang="en-US" dirty="0" err="1">
                <a:solidFill>
                  <a:schemeClr val="tx1"/>
                </a:solidFill>
              </a:rPr>
              <a:t>Zhuliang</a:t>
            </a:r>
            <a:r>
              <a:rPr lang="en-US" dirty="0">
                <a:solidFill>
                  <a:schemeClr val="tx1"/>
                </a:solidFill>
              </a:rPr>
              <a:t> Qi, 2022</a:t>
            </a:r>
          </a:p>
          <a:p>
            <a:pPr marL="285750" indent="-285750"/>
            <a:r>
              <a:rPr lang="en-US" dirty="0">
                <a:solidFill>
                  <a:schemeClr val="tx1"/>
                </a:solidFill>
              </a:rPr>
              <a:t>“Stellar Objects Classification Using Supervised Machine Learning Techniques”, Omat et al., 2022</a:t>
            </a:r>
          </a:p>
          <a:p>
            <a:pPr marL="285750" indent="-285750"/>
            <a:r>
              <a:rPr lang="en-US" dirty="0">
                <a:solidFill>
                  <a:schemeClr val="tx1"/>
                </a:solidFill>
              </a:rPr>
              <a:t>“Stars &amp; Galaxies: EDA and Classification” – Kaggle Project</a:t>
            </a:r>
          </a:p>
          <a:p>
            <a:pPr marL="285750" indent="-285750"/>
            <a:r>
              <a:rPr lang="en-US" dirty="0">
                <a:solidFill>
                  <a:schemeClr val="tx1"/>
                </a:solidFill>
              </a:rPr>
              <a:t>“Stellar Classification - 98.4% Acc 100% AUC” – Kaggle Project</a:t>
            </a:r>
          </a:p>
        </p:txBody>
      </p:sp>
      <p:sp>
        <p:nvSpPr>
          <p:cNvPr id="1397" name="Google Shape;1397;p39"/>
          <p:cNvSpPr/>
          <p:nvPr/>
        </p:nvSpPr>
        <p:spPr>
          <a:xfrm>
            <a:off x="7543375" y="952250"/>
            <a:ext cx="369600" cy="3696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39"/>
          <p:cNvSpPr/>
          <p:nvPr/>
        </p:nvSpPr>
        <p:spPr>
          <a:xfrm>
            <a:off x="8004588" y="1321939"/>
            <a:ext cx="213000" cy="213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ight Brace 3">
            <a:extLst>
              <a:ext uri="{FF2B5EF4-FFF2-40B4-BE49-F238E27FC236}">
                <a16:creationId xmlns:a16="http://schemas.microsoft.com/office/drawing/2014/main" id="{DD7F8379-D352-1859-C595-C83567B33B16}"/>
              </a:ext>
            </a:extLst>
          </p:cNvPr>
          <p:cNvSpPr/>
          <p:nvPr/>
        </p:nvSpPr>
        <p:spPr>
          <a:xfrm rot="5400000">
            <a:off x="3899969" y="179424"/>
            <a:ext cx="369601" cy="6668429"/>
          </a:xfrm>
          <a:prstGeom prst="rightBrac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2">
                    <a:lumMod val="75000"/>
                  </a:schemeClr>
                </a:solidFill>
              </a:ln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Google Shape;1103;p39">
            <a:extLst>
              <a:ext uri="{FF2B5EF4-FFF2-40B4-BE49-F238E27FC236}">
                <a16:creationId xmlns:a16="http://schemas.microsoft.com/office/drawing/2014/main" id="{DABA3527-3B6E-5166-97AE-188A380D8025}"/>
              </a:ext>
            </a:extLst>
          </p:cNvPr>
          <p:cNvSpPr txBox="1">
            <a:spLocks/>
          </p:cNvSpPr>
          <p:nvPr/>
        </p:nvSpPr>
        <p:spPr>
          <a:xfrm>
            <a:off x="750555" y="3725898"/>
            <a:ext cx="6729081" cy="1502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Barlow Light"/>
              <a:buChar char="★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285750" indent="-285750"/>
            <a:r>
              <a:rPr lang="en-US" dirty="0">
                <a:solidFill>
                  <a:schemeClr val="tx1"/>
                </a:solidFill>
              </a:rPr>
              <a:t>Use of Random Forest and SVM models for training</a:t>
            </a:r>
          </a:p>
          <a:p>
            <a:pPr marL="285750" indent="-285750"/>
            <a:r>
              <a:rPr lang="en-US" dirty="0">
                <a:solidFill>
                  <a:schemeClr val="tx1"/>
                </a:solidFill>
              </a:rPr>
              <a:t>High performance metrics (Accuracies of 97-98%)</a:t>
            </a:r>
          </a:p>
        </p:txBody>
      </p:sp>
      <p:sp>
        <p:nvSpPr>
          <p:cNvPr id="5" name="Subtítulo 8">
            <a:extLst>
              <a:ext uri="{FF2B5EF4-FFF2-40B4-BE49-F238E27FC236}">
                <a16:creationId xmlns:a16="http://schemas.microsoft.com/office/drawing/2014/main" id="{8B740BE4-4C50-FD0D-5892-836DBBEBE582}"/>
              </a:ext>
            </a:extLst>
          </p:cNvPr>
          <p:cNvSpPr txBox="1">
            <a:spLocks/>
          </p:cNvSpPr>
          <p:nvPr/>
        </p:nvSpPr>
        <p:spPr>
          <a:xfrm>
            <a:off x="8537263" y="4668585"/>
            <a:ext cx="482229" cy="3956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600" b="1">
                <a:solidFill>
                  <a:schemeClr val="accent5"/>
                </a:solidFill>
                <a:latin typeface="Barlow" panose="00000500000000000000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39203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animBg="1"/>
      <p:bldP spid="3" grpId="0"/>
      <p:bldP spid="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39"/>
          <p:cNvSpPr txBox="1">
            <a:spLocks noGrp="1"/>
          </p:cNvSpPr>
          <p:nvPr>
            <p:ph type="title"/>
          </p:nvPr>
        </p:nvSpPr>
        <p:spPr>
          <a:xfrm>
            <a:off x="713225" y="1138400"/>
            <a:ext cx="4441500" cy="74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Goals</a:t>
            </a:r>
            <a:endParaRPr dirty="0"/>
          </a:p>
        </p:txBody>
      </p:sp>
      <p:sp>
        <p:nvSpPr>
          <p:cNvPr id="1103" name="Google Shape;1103;p39"/>
          <p:cNvSpPr txBox="1">
            <a:spLocks noGrp="1"/>
          </p:cNvSpPr>
          <p:nvPr>
            <p:ph type="subTitle" idx="1"/>
          </p:nvPr>
        </p:nvSpPr>
        <p:spPr>
          <a:xfrm>
            <a:off x="720230" y="1947699"/>
            <a:ext cx="6729081" cy="24904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Validation</a:t>
            </a:r>
            <a:r>
              <a:rPr lang="en-US" dirty="0"/>
              <a:t> of the models present in related work</a:t>
            </a:r>
          </a:p>
          <a:p>
            <a:pPr marL="285750" indent="-285750"/>
            <a:r>
              <a:rPr lang="en-US" dirty="0">
                <a:solidFill>
                  <a:schemeClr val="accent6"/>
                </a:solidFill>
              </a:rPr>
              <a:t>Use of extra models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Logistic Regression, Neural Network </a:t>
            </a:r>
            <a:r>
              <a:rPr lang="en-US" dirty="0">
                <a:solidFill>
                  <a:schemeClr val="accent6"/>
                </a:solidFill>
              </a:rPr>
              <a:t>and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XG Boost</a:t>
            </a:r>
          </a:p>
          <a:p>
            <a:pPr marL="285750" indent="-285750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Hyper parameter tuning </a:t>
            </a:r>
            <a:r>
              <a:rPr lang="en-US" dirty="0">
                <a:solidFill>
                  <a:schemeClr val="accent6"/>
                </a:solidFill>
              </a:rPr>
              <a:t>and our own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pre processing</a:t>
            </a:r>
          </a:p>
        </p:txBody>
      </p:sp>
      <p:sp>
        <p:nvSpPr>
          <p:cNvPr id="1397" name="Google Shape;1397;p39"/>
          <p:cNvSpPr/>
          <p:nvPr/>
        </p:nvSpPr>
        <p:spPr>
          <a:xfrm>
            <a:off x="7543375" y="952250"/>
            <a:ext cx="369600" cy="3696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39"/>
          <p:cNvSpPr/>
          <p:nvPr/>
        </p:nvSpPr>
        <p:spPr>
          <a:xfrm>
            <a:off x="8004588" y="1321939"/>
            <a:ext cx="213000" cy="213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ubtítulo 8">
            <a:extLst>
              <a:ext uri="{FF2B5EF4-FFF2-40B4-BE49-F238E27FC236}">
                <a16:creationId xmlns:a16="http://schemas.microsoft.com/office/drawing/2014/main" id="{E23C71A3-3CDF-9D10-63AA-516CEE410D4F}"/>
              </a:ext>
            </a:extLst>
          </p:cNvPr>
          <p:cNvSpPr txBox="1">
            <a:spLocks/>
          </p:cNvSpPr>
          <p:nvPr/>
        </p:nvSpPr>
        <p:spPr>
          <a:xfrm>
            <a:off x="8537263" y="4668585"/>
            <a:ext cx="482229" cy="3956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600" b="1">
                <a:solidFill>
                  <a:schemeClr val="accent5"/>
                </a:solidFill>
                <a:latin typeface="Barlow" panose="00000500000000000000" pitchFamily="2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412750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37"/>
          <p:cNvSpPr txBox="1">
            <a:spLocks noGrp="1"/>
          </p:cNvSpPr>
          <p:nvPr>
            <p:ph type="title"/>
          </p:nvPr>
        </p:nvSpPr>
        <p:spPr>
          <a:xfrm>
            <a:off x="713225" y="2003375"/>
            <a:ext cx="3456328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tx2">
                    <a:lumMod val="75000"/>
                  </a:schemeClr>
                </a:solidFill>
              </a:rPr>
              <a:t>Dataset</a:t>
            </a:r>
            <a:r>
              <a:rPr lang="en" sz="3600" dirty="0"/>
              <a:t> Analysis and Pre Processing</a:t>
            </a:r>
            <a:endParaRPr sz="3600" dirty="0"/>
          </a:p>
        </p:txBody>
      </p:sp>
      <p:sp>
        <p:nvSpPr>
          <p:cNvPr id="866" name="Google Shape;866;p37"/>
          <p:cNvSpPr txBox="1">
            <a:spLocks noGrp="1"/>
          </p:cNvSpPr>
          <p:nvPr>
            <p:ph type="title" idx="2"/>
          </p:nvPr>
        </p:nvSpPr>
        <p:spPr>
          <a:xfrm>
            <a:off x="713225" y="8605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087" name="Google Shape;1087;p37"/>
          <p:cNvSpPr/>
          <p:nvPr/>
        </p:nvSpPr>
        <p:spPr>
          <a:xfrm>
            <a:off x="7863050" y="479875"/>
            <a:ext cx="369600" cy="3696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37"/>
          <p:cNvSpPr/>
          <p:nvPr/>
        </p:nvSpPr>
        <p:spPr>
          <a:xfrm>
            <a:off x="8324263" y="849564"/>
            <a:ext cx="213000" cy="213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m 4" descr="Uma imagem com estrela, esguro, perto&#10;&#10;Descrição gerada automaticamente">
            <a:extLst>
              <a:ext uri="{FF2B5EF4-FFF2-40B4-BE49-F238E27FC236}">
                <a16:creationId xmlns:a16="http://schemas.microsoft.com/office/drawing/2014/main" id="{E72E7EE7-DF0D-49B6-F36B-1AA66AB3B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553" y="901003"/>
            <a:ext cx="4504040" cy="3716143"/>
          </a:xfrm>
          <a:prstGeom prst="rect">
            <a:avLst/>
          </a:prstGeom>
        </p:spPr>
      </p:pic>
      <p:sp>
        <p:nvSpPr>
          <p:cNvPr id="2" name="Subtítulo 8">
            <a:extLst>
              <a:ext uri="{FF2B5EF4-FFF2-40B4-BE49-F238E27FC236}">
                <a16:creationId xmlns:a16="http://schemas.microsoft.com/office/drawing/2014/main" id="{89578CE1-65D9-B55D-C532-534A0101C41C}"/>
              </a:ext>
            </a:extLst>
          </p:cNvPr>
          <p:cNvSpPr txBox="1">
            <a:spLocks/>
          </p:cNvSpPr>
          <p:nvPr/>
        </p:nvSpPr>
        <p:spPr>
          <a:xfrm>
            <a:off x="8537263" y="4668585"/>
            <a:ext cx="482229" cy="3956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600" b="1">
                <a:solidFill>
                  <a:schemeClr val="accent5"/>
                </a:solidFill>
                <a:latin typeface="Barlow" panose="00000500000000000000" pitchFamily="2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35925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39"/>
          <p:cNvSpPr txBox="1">
            <a:spLocks noGrp="1"/>
          </p:cNvSpPr>
          <p:nvPr>
            <p:ph type="title"/>
          </p:nvPr>
        </p:nvSpPr>
        <p:spPr>
          <a:xfrm>
            <a:off x="863620" y="574420"/>
            <a:ext cx="4441500" cy="74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First Look</a:t>
            </a:r>
            <a:endParaRPr/>
          </a:p>
        </p:txBody>
      </p:sp>
      <p:sp>
        <p:nvSpPr>
          <p:cNvPr id="1103" name="Google Shape;1103;p39"/>
          <p:cNvSpPr txBox="1">
            <a:spLocks noGrp="1"/>
          </p:cNvSpPr>
          <p:nvPr>
            <p:ph type="subTitle" idx="1"/>
          </p:nvPr>
        </p:nvSpPr>
        <p:spPr>
          <a:xfrm>
            <a:off x="554796" y="1654431"/>
            <a:ext cx="4103112" cy="22529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  <a:p>
            <a:pPr indent="-330200">
              <a:lnSpc>
                <a:spcPct val="114999"/>
              </a:lnSpc>
            </a:pPr>
            <a:r>
              <a:rPr lang="en-US" sz="2000"/>
              <a:t>100,000 observations</a:t>
            </a:r>
          </a:p>
          <a:p>
            <a:pPr indent="-330200"/>
            <a:r>
              <a:rPr lang="en-US" sz="2000"/>
              <a:t>17 features</a:t>
            </a:r>
          </a:p>
          <a:p>
            <a:pPr indent="-330200"/>
            <a:r>
              <a:rPr lang="en-US" sz="2000"/>
              <a:t>Class column with 3 categories: star, galaxy, quasar</a:t>
            </a:r>
          </a:p>
        </p:txBody>
      </p:sp>
      <p:sp>
        <p:nvSpPr>
          <p:cNvPr id="1397" name="Google Shape;1397;p39"/>
          <p:cNvSpPr/>
          <p:nvPr/>
        </p:nvSpPr>
        <p:spPr>
          <a:xfrm>
            <a:off x="7543375" y="952250"/>
            <a:ext cx="369600" cy="3696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39"/>
          <p:cNvSpPr/>
          <p:nvPr/>
        </p:nvSpPr>
        <p:spPr>
          <a:xfrm>
            <a:off x="8004588" y="1321939"/>
            <a:ext cx="213000" cy="213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5917D966-082A-A9B0-BAB5-49E54FAB9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906" y="1286068"/>
            <a:ext cx="4141869" cy="3195498"/>
          </a:xfrm>
          <a:prstGeom prst="rect">
            <a:avLst/>
          </a:prstGeom>
        </p:spPr>
      </p:pic>
      <p:sp>
        <p:nvSpPr>
          <p:cNvPr id="3" name="Subtítulo 8">
            <a:extLst>
              <a:ext uri="{FF2B5EF4-FFF2-40B4-BE49-F238E27FC236}">
                <a16:creationId xmlns:a16="http://schemas.microsoft.com/office/drawing/2014/main" id="{59C33E23-615E-0320-B6F9-A1DB9F20B3F6}"/>
              </a:ext>
            </a:extLst>
          </p:cNvPr>
          <p:cNvSpPr txBox="1">
            <a:spLocks/>
          </p:cNvSpPr>
          <p:nvPr/>
        </p:nvSpPr>
        <p:spPr>
          <a:xfrm>
            <a:off x="8537263" y="4668585"/>
            <a:ext cx="482229" cy="3956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600" b="1">
                <a:solidFill>
                  <a:schemeClr val="accent5"/>
                </a:solidFill>
                <a:latin typeface="Barlow" panose="00000500000000000000" pitchFamily="2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374507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"/>
          <p:cNvSpPr/>
          <p:nvPr/>
        </p:nvSpPr>
        <p:spPr>
          <a:xfrm>
            <a:off x="8012950" y="422850"/>
            <a:ext cx="319500" cy="3195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4"/>
          <p:cNvSpPr/>
          <p:nvPr/>
        </p:nvSpPr>
        <p:spPr>
          <a:xfrm>
            <a:off x="8422175" y="742350"/>
            <a:ext cx="184200" cy="184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Features Context and analysis</a:t>
            </a:r>
            <a:endParaRPr lang="en" sz="3500"/>
          </a:p>
        </p:txBody>
      </p:sp>
      <p:graphicFrame>
        <p:nvGraphicFramePr>
          <p:cNvPr id="390" name="Google Shape;390;p34"/>
          <p:cNvGraphicFramePr/>
          <p:nvPr>
            <p:extLst>
              <p:ext uri="{D42A27DB-BD31-4B8C-83A1-F6EECF244321}">
                <p14:modId xmlns:p14="http://schemas.microsoft.com/office/powerpoint/2010/main" val="205568923"/>
              </p:ext>
            </p:extLst>
          </p:nvPr>
        </p:nvGraphicFramePr>
        <p:xfrm>
          <a:off x="720000" y="1695475"/>
          <a:ext cx="6068445" cy="2735331"/>
        </p:xfrm>
        <a:graphic>
          <a:graphicData uri="http://schemas.openxmlformats.org/drawingml/2006/table">
            <a:tbl>
              <a:tblPr>
                <a:noFill/>
                <a:tableStyleId>{2467B2DA-DEB9-40DC-A2FE-8C3127A9E629}</a:tableStyleId>
              </a:tblPr>
              <a:tblGrid>
                <a:gridCol w="2052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5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2574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lt2"/>
                          </a:solidFill>
                          <a:uFill>
                            <a:noFill/>
                          </a:uFill>
                          <a:latin typeface="Barlow"/>
                          <a:ea typeface="Barlow"/>
                          <a:cs typeface="Barlow"/>
                        </a:rPr>
                        <a:t>Identification Purposes</a:t>
                      </a:r>
                      <a:endParaRPr lang="en" sz="1400" b="1">
                        <a:solidFill>
                          <a:schemeClr val="lt2"/>
                        </a:solidFill>
                        <a:uFill>
                          <a:noFill/>
                        </a:u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Aft>
                          <a:spcPts val="1600"/>
                        </a:spcAft>
                        <a:buNone/>
                      </a:pPr>
                      <a:r>
                        <a:rPr lang="en" sz="1100" b="0" i="0" u="none" strike="noStrike" baseline="0" noProof="0">
                          <a:solidFill>
                            <a:srgbClr val="F4F9FF"/>
                          </a:solidFill>
                          <a:latin typeface="Barlow"/>
                        </a:rPr>
                        <a:t>obj ID, run ID, </a:t>
                      </a:r>
                      <a:r>
                        <a:rPr lang="en" sz="1100" b="0" i="0" u="none" strike="noStrike" baseline="0" noProof="0" err="1">
                          <a:solidFill>
                            <a:srgbClr val="F4F9FF"/>
                          </a:solidFill>
                          <a:latin typeface="Barlow"/>
                        </a:rPr>
                        <a:t>rereun</a:t>
                      </a:r>
                      <a:r>
                        <a:rPr lang="en" sz="1100" b="0" i="0" u="none" strike="noStrike" baseline="0" noProof="0">
                          <a:solidFill>
                            <a:srgbClr val="F4F9FF"/>
                          </a:solidFill>
                          <a:latin typeface="Barlow"/>
                        </a:rPr>
                        <a:t> ID, cam col, field ID, spec obj ID, plate, MJD, and fiber ID</a:t>
                      </a:r>
                      <a:endParaRPr lang="en-US" sz="1100"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861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lt2"/>
                          </a:solidFill>
                          <a:latin typeface="Barlow"/>
                          <a:ea typeface="Barlow"/>
                          <a:cs typeface="Barlow"/>
                        </a:rPr>
                        <a:t>Celestial Position</a:t>
                      </a:r>
                      <a:endParaRPr lang="en" sz="1400" b="1">
                        <a:solidFill>
                          <a:schemeClr val="lt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>
                          <a:alpha val="0"/>
                        </a:schemeClr>
                      </a:solidFill>
                    </a:lnL>
                    <a:lnR w="9524">
                      <a:solidFill>
                        <a:schemeClr val="dk2"/>
                      </a:solidFill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400" b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Barlow"/>
                          <a:ea typeface="Barlow"/>
                          <a:cs typeface="Barlow"/>
                        </a:rPr>
                        <a:t>alpha and delta</a:t>
                      </a:r>
                      <a:endParaRPr lang="en" sz="1400" b="1">
                        <a:solidFill>
                          <a:schemeClr val="dk1"/>
                        </a:solidFill>
                        <a:uFill>
                          <a:noFill/>
                        </a:u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2"/>
                      </a:solidFill>
                    </a:lnL>
                    <a:lnR w="9524">
                      <a:solidFill>
                        <a:schemeClr val="dk1">
                          <a:alpha val="0"/>
                        </a:schemeClr>
                      </a:solidFill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6608758"/>
                  </a:ext>
                </a:extLst>
              </a:tr>
              <a:tr h="569861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lt2"/>
                          </a:solidFill>
                          <a:latin typeface="Barlow"/>
                          <a:ea typeface="Barlow"/>
                          <a:cs typeface="Barlow"/>
                        </a:rPr>
                        <a:t>Photometric measures</a:t>
                      </a:r>
                      <a:endParaRPr lang="en" sz="1400" b="1">
                        <a:solidFill>
                          <a:schemeClr val="lt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>
                          <a:alpha val="0"/>
                        </a:schemeClr>
                      </a:solidFill>
                    </a:lnL>
                    <a:lnR w="9524">
                      <a:solidFill>
                        <a:schemeClr val="dk2"/>
                      </a:solidFill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>
                      <a:solidFill>
                        <a:schemeClr val="dk2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400" b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Barlow"/>
                          <a:ea typeface="Barlow"/>
                          <a:cs typeface="Barlow"/>
                        </a:rPr>
                        <a:t>u, g, </a:t>
                      </a:r>
                      <a:r>
                        <a:rPr lang="en" sz="1400" b="0" err="1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Barlow"/>
                          <a:ea typeface="Barlow"/>
                          <a:cs typeface="Barlow"/>
                        </a:rPr>
                        <a:t>i</a:t>
                      </a:r>
                      <a:r>
                        <a:rPr lang="en" sz="1400" b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Barlow"/>
                          <a:ea typeface="Barlow"/>
                          <a:cs typeface="Barlow"/>
                        </a:rPr>
                        <a:t>, r and z</a:t>
                      </a:r>
                      <a:endParaRPr lang="en" sz="1400" b="0">
                        <a:solidFill>
                          <a:schemeClr val="dk1"/>
                        </a:solidFill>
                        <a:uFill>
                          <a:noFill/>
                        </a:u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2"/>
                      </a:solidFill>
                    </a:lnL>
                    <a:lnR w="9524">
                      <a:solidFill>
                        <a:schemeClr val="dk1">
                          <a:alpha val="0"/>
                        </a:schemeClr>
                      </a:solidFill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>
                      <a:solidFill>
                        <a:schemeClr val="dk2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2907893"/>
                  </a:ext>
                </a:extLst>
              </a:tr>
              <a:tr h="569861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lt2"/>
                          </a:solidFill>
                          <a:latin typeface="Barlow"/>
                          <a:ea typeface="Barlow"/>
                          <a:cs typeface="Barlow"/>
                        </a:rPr>
                        <a:t>Distance</a:t>
                      </a:r>
                      <a:endParaRPr lang="en" sz="1400" b="1">
                        <a:solidFill>
                          <a:schemeClr val="lt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1">
                          <a:alpha val="0"/>
                        </a:schemeClr>
                      </a:solidFill>
                    </a:lnL>
                    <a:lnR w="9524">
                      <a:solidFill>
                        <a:schemeClr val="dk2"/>
                      </a:solidFill>
                    </a:lnR>
                    <a:lnT w="9524">
                      <a:solidFill>
                        <a:schemeClr val="dk2"/>
                      </a:solidFill>
                    </a:lnT>
                    <a:lnB w="9524">
                      <a:solidFill>
                        <a:schemeClr val="dk1">
                          <a:alpha val="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400" b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Barlow"/>
                          <a:ea typeface="Barlow"/>
                          <a:cs typeface="Barlow"/>
                        </a:rPr>
                        <a:t>redshift</a:t>
                      </a:r>
                      <a:endParaRPr lang="en" sz="1400" b="0">
                        <a:solidFill>
                          <a:schemeClr val="dk1"/>
                        </a:solidFill>
                        <a:uFill>
                          <a:noFill/>
                        </a:u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4">
                      <a:solidFill>
                        <a:schemeClr val="dk2"/>
                      </a:solidFill>
                    </a:lnL>
                    <a:lnR w="9524">
                      <a:solidFill>
                        <a:schemeClr val="dk1">
                          <a:alpha val="0"/>
                        </a:schemeClr>
                      </a:solidFill>
                    </a:lnR>
                    <a:lnT w="9524">
                      <a:solidFill>
                        <a:schemeClr val="dk2"/>
                      </a:solidFill>
                    </a:lnT>
                    <a:lnB w="9524">
                      <a:solidFill>
                        <a:schemeClr val="dk1">
                          <a:alpha val="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8604255"/>
                  </a:ext>
                </a:extLst>
              </a:tr>
            </a:tbl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C3F5D-14E3-F373-31C3-9D3494846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EDBCB83F-4077-400A-E5CB-8B384BDDDF04}"/>
              </a:ext>
            </a:extLst>
          </p:cNvPr>
          <p:cNvSpPr/>
          <p:nvPr/>
        </p:nvSpPr>
        <p:spPr>
          <a:xfrm>
            <a:off x="6842960" y="2096127"/>
            <a:ext cx="631658" cy="1030203"/>
          </a:xfrm>
          <a:prstGeom prst="rightBrac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F8F66E-8CEF-BEF7-D328-571CCAC1A1FF}"/>
              </a:ext>
            </a:extLst>
          </p:cNvPr>
          <p:cNvSpPr txBox="1"/>
          <p:nvPr/>
        </p:nvSpPr>
        <p:spPr>
          <a:xfrm>
            <a:off x="7476498" y="2455193"/>
            <a:ext cx="119375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5"/>
                </a:solidFill>
                <a:latin typeface="Oswald Medium"/>
              </a:rPr>
              <a:t>Not needed</a:t>
            </a:r>
          </a:p>
        </p:txBody>
      </p:sp>
      <p:sp>
        <p:nvSpPr>
          <p:cNvPr id="2" name="Subtítulo 8">
            <a:extLst>
              <a:ext uri="{FF2B5EF4-FFF2-40B4-BE49-F238E27FC236}">
                <a16:creationId xmlns:a16="http://schemas.microsoft.com/office/drawing/2014/main" id="{4010DD43-CD85-72AD-3537-1B785A218F21}"/>
              </a:ext>
            </a:extLst>
          </p:cNvPr>
          <p:cNvSpPr txBox="1">
            <a:spLocks/>
          </p:cNvSpPr>
          <p:nvPr/>
        </p:nvSpPr>
        <p:spPr>
          <a:xfrm>
            <a:off x="8537263" y="4668585"/>
            <a:ext cx="482229" cy="3956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600" b="1">
                <a:solidFill>
                  <a:schemeClr val="accent5"/>
                </a:solidFill>
                <a:latin typeface="Barlow" panose="000005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592418339"/>
      </p:ext>
    </p:extLst>
  </p:cSld>
  <p:clrMapOvr>
    <a:masterClrMapping/>
  </p:clrMapOvr>
</p:sld>
</file>

<file path=ppt/theme/theme1.xml><?xml version="1.0" encoding="utf-8"?>
<a:theme xmlns:a="http://schemas.openxmlformats.org/drawingml/2006/main" name="Earth Science Lesson: Satellites by Slidesgo">
  <a:themeElements>
    <a:clrScheme name="Simple Light">
      <a:dk1>
        <a:srgbClr val="F4F9FF"/>
      </a:dk1>
      <a:lt1>
        <a:srgbClr val="1D1D1D"/>
      </a:lt1>
      <a:dk2>
        <a:srgbClr val="428AA8"/>
      </a:dk2>
      <a:lt2>
        <a:srgbClr val="FFC654"/>
      </a:lt2>
      <a:accent1>
        <a:srgbClr val="D8E1EE"/>
      </a:accent1>
      <a:accent2>
        <a:srgbClr val="B2BDCE"/>
      </a:accent2>
      <a:accent3>
        <a:srgbClr val="8795AC"/>
      </a:accent3>
      <a:accent4>
        <a:srgbClr val="5C6B85"/>
      </a:accent4>
      <a:accent5>
        <a:srgbClr val="FFFFFF"/>
      </a:accent5>
      <a:accent6>
        <a:srgbClr val="FFFFFF"/>
      </a:accent6>
      <a:hlink>
        <a:srgbClr val="F4F9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1250</Words>
  <Application>Microsoft Office PowerPoint</Application>
  <PresentationFormat>Apresentação no Ecrã (16:9)</PresentationFormat>
  <Paragraphs>240</Paragraphs>
  <Slides>38</Slides>
  <Notes>38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38</vt:i4>
      </vt:variant>
    </vt:vector>
  </HeadingPairs>
  <TitlesOfParts>
    <vt:vector size="48" baseType="lpstr">
      <vt:lpstr>Barlow</vt:lpstr>
      <vt:lpstr>Calibri</vt:lpstr>
      <vt:lpstr>Bebas Neue</vt:lpstr>
      <vt:lpstr>Barlow Light</vt:lpstr>
      <vt:lpstr>Symbol</vt:lpstr>
      <vt:lpstr>Nunito Light</vt:lpstr>
      <vt:lpstr>Barlow Medium</vt:lpstr>
      <vt:lpstr>Oswald Medium</vt:lpstr>
      <vt:lpstr>Arial</vt:lpstr>
      <vt:lpstr>Earth Science Lesson: Satellites by Slidesgo</vt:lpstr>
      <vt:lpstr>Comparison of Supervised Machine Learning Models for Stellar Classification</vt:lpstr>
      <vt:lpstr>Table of contents</vt:lpstr>
      <vt:lpstr>Context of the Problem</vt:lpstr>
      <vt:lpstr>Context</vt:lpstr>
      <vt:lpstr>Related Work</vt:lpstr>
      <vt:lpstr>Goals</vt:lpstr>
      <vt:lpstr>Dataset Analysis and Pre Processing</vt:lpstr>
      <vt:lpstr>First Look</vt:lpstr>
      <vt:lpstr>Features Context and analysis</vt:lpstr>
      <vt:lpstr>Balancing the data</vt:lpstr>
      <vt:lpstr>Feature Relation</vt:lpstr>
      <vt:lpstr>Final features</vt:lpstr>
      <vt:lpstr>Data analysis</vt:lpstr>
      <vt:lpstr>Data analysis (I)</vt:lpstr>
      <vt:lpstr>Data analysis (II)</vt:lpstr>
      <vt:lpstr>Data normalization</vt:lpstr>
      <vt:lpstr>Machine Learning Models</vt:lpstr>
      <vt:lpstr>Models used</vt:lpstr>
      <vt:lpstr>More about Random Forest &amp; XG Boost</vt:lpstr>
      <vt:lpstr>Experimental Setup</vt:lpstr>
      <vt:lpstr>Setup timeline</vt:lpstr>
      <vt:lpstr>Initial model training</vt:lpstr>
      <vt:lpstr>Hyper-Parameter Tuning</vt:lpstr>
      <vt:lpstr>Performance Evaluation Metrics</vt:lpstr>
      <vt:lpstr>Results and Analysis</vt:lpstr>
      <vt:lpstr>Initial Training Results</vt:lpstr>
      <vt:lpstr>Confusion Matrixes After Hyperparameter Tuning</vt:lpstr>
      <vt:lpstr>Apresentação do PowerPoint</vt:lpstr>
      <vt:lpstr>Training Results After Hyperparameter Tuning</vt:lpstr>
      <vt:lpstr>ROC Curves After Hyperparameter Tuning</vt:lpstr>
      <vt:lpstr>Precision Recall Curves After Hyperparameter Tuning</vt:lpstr>
      <vt:lpstr>Class Prediction Error After Hyperparameter Tuning</vt:lpstr>
      <vt:lpstr>Class Prediction Error After Hyperparameter Tuning</vt:lpstr>
      <vt:lpstr>Conclusions</vt:lpstr>
      <vt:lpstr>Overall Results</vt:lpstr>
      <vt:lpstr>Hyperparameter Tuning</vt:lpstr>
      <vt:lpstr>Comparison with Related Work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Comparison of Supervised Machine Learning Models for Stellar Classification</dc:title>
  <cp:lastModifiedBy>Daniel Luis Fernandes Carvalho</cp:lastModifiedBy>
  <cp:revision>1</cp:revision>
  <dcterms:modified xsi:type="dcterms:W3CDTF">2023-05-09T16:18:13Z</dcterms:modified>
</cp:coreProperties>
</file>